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6" r:id="rId3"/>
    <p:sldId id="281" r:id="rId4"/>
    <p:sldId id="282" r:id="rId5"/>
    <p:sldId id="283" r:id="rId6"/>
    <p:sldId id="285" r:id="rId7"/>
    <p:sldId id="288" r:id="rId8"/>
    <p:sldId id="287" r:id="rId9"/>
    <p:sldId id="278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              Projekt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: Inovace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vybavení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  </a:t>
            </a:r>
            <a:r>
              <a:rPr lang="cs-CZ" sz="1100" dirty="0" smtClean="0">
                <a:latin typeface="Times New Roman - 16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Příjemce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</a:rPr>
              <a:t>zákonu (označit černě).</a:t>
            </a:r>
            <a:endParaRPr lang="cs-CZ" sz="9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436096" y="1908811"/>
            <a:ext cx="185780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Předmět</a:t>
            </a:r>
            <a:r>
              <a:rPr lang="cs-CZ" sz="1100" dirty="0" smtClean="0">
                <a:latin typeface="Arial - 16"/>
              </a:rPr>
              <a:t>: anglický jazyk</a:t>
            </a:r>
            <a:endParaRPr lang="cs-CZ" sz="1100" dirty="0"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485584" y="2183857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latin typeface="Arial - 16"/>
              </a:rPr>
              <a:t>11</a:t>
            </a:r>
            <a:endParaRPr lang="cs-CZ" sz="11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40119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Education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Picture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Description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and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Comparison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Practice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Mgr. Kateřina Kubešová</a:t>
            </a: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ročník: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43669"/>
            <a:ext cx="2414945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A_1</a:t>
            </a:r>
          </a:p>
          <a:p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Kateřina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1874520" y="3418487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        3.C, 3. D, septima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14. 10.  2013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11250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National</a:t>
            </a:r>
            <a:r>
              <a:rPr lang="cs-CZ" dirty="0" smtClean="0"/>
              <a:t> </a:t>
            </a:r>
            <a:r>
              <a:rPr lang="cs-CZ" dirty="0" err="1" smtClean="0"/>
              <a:t>stereotypes</a:t>
            </a:r>
            <a:r>
              <a:rPr lang="cs-CZ" dirty="0" smtClean="0"/>
              <a:t> 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555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Definition of Stereotype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229600" cy="425196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 widely held but fixed and </a:t>
            </a:r>
            <a:r>
              <a:rPr lang="en-US" sz="4400" dirty="0" smtClean="0">
                <a:solidFill>
                  <a:srgbClr val="FF0000"/>
                </a:solidFill>
              </a:rPr>
              <a:t>oversimplified image </a:t>
            </a:r>
            <a:r>
              <a:rPr lang="en-US" sz="4400" dirty="0" smtClean="0"/>
              <a:t>or idea of a particular type of person or thing</a:t>
            </a:r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659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Who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en-US" dirty="0" smtClean="0"/>
              <a:t>“they”?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err="1" smtClean="0"/>
              <a:t>They</a:t>
            </a:r>
            <a:r>
              <a:rPr lang="cs-CZ" dirty="0" smtClean="0"/>
              <a:t> are </a:t>
            </a:r>
            <a:r>
              <a:rPr lang="cs-CZ" dirty="0" err="1" smtClean="0"/>
              <a:t>bad</a:t>
            </a:r>
            <a:r>
              <a:rPr lang="cs-CZ" dirty="0" smtClean="0"/>
              <a:t> </a:t>
            </a:r>
            <a:r>
              <a:rPr lang="cs-CZ" dirty="0" err="1" smtClean="0"/>
              <a:t>drivers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They</a:t>
            </a:r>
            <a:r>
              <a:rPr lang="cs-CZ" dirty="0" smtClean="0"/>
              <a:t> don</a:t>
            </a:r>
            <a:r>
              <a:rPr lang="en-US" dirty="0" smtClean="0"/>
              <a:t>’</a:t>
            </a:r>
            <a:r>
              <a:rPr lang="cs-CZ" dirty="0" smtClean="0"/>
              <a:t>t listen.</a:t>
            </a:r>
            <a:endParaRPr lang="en-US" dirty="0" smtClean="0"/>
          </a:p>
          <a:p>
            <a:r>
              <a:rPr lang="en-US" dirty="0" smtClean="0"/>
              <a:t>They can repair anything.</a:t>
            </a:r>
          </a:p>
          <a:p>
            <a:r>
              <a:rPr lang="en-US" dirty="0" smtClean="0"/>
              <a:t>They always cry when things go wrong.</a:t>
            </a:r>
          </a:p>
          <a:p>
            <a:r>
              <a:rPr lang="en-US" dirty="0" smtClean="0"/>
              <a:t>They can’t cook.</a:t>
            </a:r>
          </a:p>
          <a:p>
            <a:r>
              <a:rPr lang="en-US" dirty="0" smtClean="0"/>
              <a:t>They can’t read maps.</a:t>
            </a:r>
          </a:p>
          <a:p>
            <a:r>
              <a:rPr lang="en-US" dirty="0" smtClean="0"/>
              <a:t>They are only interested in sports and cars.</a:t>
            </a:r>
          </a:p>
          <a:p>
            <a:endParaRPr lang="cs-CZ" dirty="0"/>
          </a:p>
        </p:txBody>
      </p:sp>
      <p:pic>
        <p:nvPicPr>
          <p:cNvPr id="1029" name="Picture 5" descr="C:\Users\doma\AppData\Local\Microsoft\Windows\Temporary Internet Files\Content.IE5\AK7WUB9X\MC9000564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760" y="3429000"/>
            <a:ext cx="1818742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oma\AppData\Local\Microsoft\Windows\Temporary Internet Files\Content.IE5\5NEIK3SA\MC900056487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22176"/>
            <a:ext cx="1812341" cy="149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87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Kinds of stereotypes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Based 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Gender</a:t>
            </a:r>
          </a:p>
          <a:p>
            <a:r>
              <a:rPr lang="en-US" dirty="0" smtClean="0"/>
              <a:t>Race</a:t>
            </a:r>
          </a:p>
          <a:p>
            <a:r>
              <a:rPr lang="en-US" dirty="0" smtClean="0"/>
              <a:t>Nation</a:t>
            </a:r>
          </a:p>
          <a:p>
            <a:r>
              <a:rPr lang="en-US" dirty="0" smtClean="0"/>
              <a:t>Appearance</a:t>
            </a:r>
          </a:p>
          <a:p>
            <a:r>
              <a:rPr lang="en-US" dirty="0" smtClean="0"/>
              <a:t>Profession</a:t>
            </a:r>
          </a:p>
          <a:p>
            <a:pPr>
              <a:buNone/>
            </a:pPr>
            <a:endParaRPr lang="en-US" i="1" dirty="0" smtClean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987824" y="1719071"/>
            <a:ext cx="5698976" cy="44074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i="1" dirty="0">
                <a:solidFill>
                  <a:srgbClr val="00B050"/>
                </a:solidFill>
              </a:rPr>
              <a:t>Brainstorm </a:t>
            </a:r>
          </a:p>
          <a:p>
            <a:pPr>
              <a:buNone/>
            </a:pPr>
            <a:r>
              <a:rPr lang="en-US" i="1" dirty="0">
                <a:solidFill>
                  <a:srgbClr val="00B050"/>
                </a:solidFill>
              </a:rPr>
              <a:t>some stereotypes</a:t>
            </a:r>
          </a:p>
          <a:p>
            <a:pPr>
              <a:buNone/>
            </a:pPr>
            <a:r>
              <a:rPr lang="en-US" dirty="0">
                <a:solidFill>
                  <a:srgbClr val="C00000"/>
                </a:solidFill>
              </a:rPr>
              <a:t>KEY WORDS</a:t>
            </a:r>
            <a:endParaRPr lang="cs-CZ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>
                <a:solidFill>
                  <a:srgbClr val="C00000"/>
                </a:solidFill>
              </a:rPr>
              <a:t>    </a:t>
            </a:r>
            <a:r>
              <a:rPr lang="cs-CZ" dirty="0" err="1">
                <a:solidFill>
                  <a:srgbClr val="C00000"/>
                </a:solidFill>
              </a:rPr>
              <a:t>Seen</a:t>
            </a:r>
            <a:r>
              <a:rPr lang="cs-CZ" dirty="0">
                <a:solidFill>
                  <a:srgbClr val="C00000"/>
                </a:solidFill>
              </a:rPr>
              <a:t>/</a:t>
            </a:r>
            <a:r>
              <a:rPr lang="cs-CZ" dirty="0" err="1">
                <a:solidFill>
                  <a:srgbClr val="C00000"/>
                </a:solidFill>
              </a:rPr>
              <a:t>regarded</a:t>
            </a:r>
            <a:r>
              <a:rPr lang="cs-CZ" dirty="0">
                <a:solidFill>
                  <a:srgbClr val="C00000"/>
                </a:solidFill>
              </a:rPr>
              <a:t>/</a:t>
            </a:r>
            <a:r>
              <a:rPr lang="cs-CZ" dirty="0" err="1">
                <a:solidFill>
                  <a:srgbClr val="C00000"/>
                </a:solidFill>
              </a:rPr>
              <a:t>considered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cs-CZ" dirty="0">
                <a:solidFill>
                  <a:srgbClr val="C00000"/>
                </a:solidFill>
              </a:rPr>
              <a:t>as, </a:t>
            </a:r>
            <a:r>
              <a:rPr lang="cs-CZ" dirty="0" err="1">
                <a:solidFill>
                  <a:srgbClr val="C00000"/>
                </a:solidFill>
              </a:rPr>
              <a:t>stereotyped</a:t>
            </a:r>
            <a:r>
              <a:rPr lang="cs-CZ" dirty="0">
                <a:solidFill>
                  <a:srgbClr val="C00000"/>
                </a:solidFill>
              </a:rPr>
              <a:t> as, </a:t>
            </a:r>
            <a:r>
              <a:rPr lang="cs-CZ" dirty="0" err="1">
                <a:solidFill>
                  <a:srgbClr val="C00000"/>
                </a:solidFill>
              </a:rPr>
              <a:t>boxed</a:t>
            </a:r>
            <a:r>
              <a:rPr lang="cs-CZ" dirty="0">
                <a:solidFill>
                  <a:srgbClr val="C00000"/>
                </a:solidFill>
              </a:rPr>
              <a:t> as, </a:t>
            </a:r>
            <a:r>
              <a:rPr lang="cs-CZ" dirty="0" err="1">
                <a:solidFill>
                  <a:srgbClr val="C00000"/>
                </a:solidFill>
              </a:rPr>
              <a:t>defined</a:t>
            </a:r>
            <a:r>
              <a:rPr lang="cs-CZ" dirty="0">
                <a:solidFill>
                  <a:srgbClr val="C00000"/>
                </a:solidFill>
              </a:rPr>
              <a:t> as</a:t>
            </a:r>
            <a:r>
              <a:rPr lang="en-US" dirty="0">
                <a:solidFill>
                  <a:srgbClr val="C00000"/>
                </a:solidFill>
              </a:rPr>
              <a:t>, viewed as</a:t>
            </a:r>
            <a:endParaRPr lang="cs-CZ" dirty="0">
              <a:solidFill>
                <a:srgbClr val="C00000"/>
              </a:solidFill>
            </a:endParaRPr>
          </a:p>
          <a:p>
            <a:r>
              <a:rPr lang="en-US" dirty="0"/>
              <a:t>Blondes are often </a:t>
            </a:r>
            <a:r>
              <a:rPr lang="en-US" dirty="0">
                <a:solidFill>
                  <a:srgbClr val="FF0000"/>
                </a:solidFill>
              </a:rPr>
              <a:t>stereotyped as </a:t>
            </a:r>
            <a:r>
              <a:rPr lang="en-US" dirty="0"/>
              <a:t>being dumb.</a:t>
            </a:r>
          </a:p>
          <a:p>
            <a:r>
              <a:rPr lang="en-US" dirty="0"/>
              <a:t>Men are often </a:t>
            </a:r>
            <a:r>
              <a:rPr lang="en-US" dirty="0">
                <a:solidFill>
                  <a:srgbClr val="FF0000"/>
                </a:solidFill>
              </a:rPr>
              <a:t>viewed as </a:t>
            </a:r>
            <a:r>
              <a:rPr lang="en-US" dirty="0"/>
              <a:t>more rational than women.</a:t>
            </a:r>
          </a:p>
          <a:p>
            <a:r>
              <a:rPr lang="en-US" dirty="0"/>
              <a:t>Afro-Americans are often </a:t>
            </a:r>
            <a:r>
              <a:rPr lang="en-US" dirty="0">
                <a:solidFill>
                  <a:srgbClr val="FF0000"/>
                </a:solidFill>
              </a:rPr>
              <a:t>boxed as </a:t>
            </a:r>
            <a:r>
              <a:rPr lang="en-US" dirty="0"/>
              <a:t>…</a:t>
            </a:r>
          </a:p>
          <a:p>
            <a:r>
              <a:rPr lang="en-US" dirty="0"/>
              <a:t>Arabs 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4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Stereotypical Images of Nations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you went to the following countries, what would you expect to see in England, Scotland, USA, Australia, South Africa,  Scotland, Canada, Ireland?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do you think people expect to see when they first come to the </a:t>
            </a:r>
            <a:r>
              <a:rPr lang="en-US" b="1" dirty="0" smtClean="0"/>
              <a:t>Czech Republic</a:t>
            </a:r>
            <a:r>
              <a:rPr lang="en-US" dirty="0" smtClean="0"/>
              <a:t>? What might surprise them?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629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doma\AppData\Local\Microsoft\Windows\Temporary Internet Files\Content.IE5\2317CG5C\MP90042806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55" y="124814"/>
            <a:ext cx="3191012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doma\AppData\Local\Microsoft\Windows\Temporary Internet Files\Content.IE5\5NEIK3SA\MC9003972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48" y="4461992"/>
            <a:ext cx="3668210" cy="191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doma\AppData\Local\Microsoft\Windows\Temporary Internet Files\Content.IE5\AK7WUB9X\MP90039967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689993"/>
            <a:ext cx="2496312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doma\AppData\Local\Microsoft\Windows\Temporary Internet Files\Content.IE5\2317CG5C\MP900439334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898" y="165513"/>
            <a:ext cx="2769555" cy="418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doma\AppData\Local\Microsoft\Windows\Temporary Internet Files\Content.IE5\5NEIK3SA\MP900400751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898" y="3337790"/>
            <a:ext cx="208178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51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CLASS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Can Stereotypes Ever Be Good?</a:t>
            </a:r>
          </a:p>
          <a:p>
            <a:pPr marL="514350" indent="-514350">
              <a:buFont typeface="+mj-lt"/>
              <a:buAutoNum type="alphaLcParenR"/>
            </a:pPr>
            <a:r>
              <a:rPr lang="cs-CZ" dirty="0" smtClean="0"/>
              <a:t>S</a:t>
            </a:r>
            <a:r>
              <a:rPr lang="en-US" dirty="0" err="1" smtClean="0"/>
              <a:t>tereotypes</a:t>
            </a:r>
            <a:r>
              <a:rPr lang="en-US" dirty="0" smtClean="0"/>
              <a:t> </a:t>
            </a:r>
            <a:r>
              <a:rPr lang="cs-CZ" dirty="0" smtClean="0"/>
              <a:t>are </a:t>
            </a:r>
            <a:r>
              <a:rPr lang="cs-CZ" dirty="0" err="1" smtClean="0"/>
              <a:t>misleading</a:t>
            </a:r>
            <a:r>
              <a:rPr lang="cs-CZ" dirty="0" smtClean="0"/>
              <a:t> </a:t>
            </a:r>
            <a:r>
              <a:rPr lang="en-US" dirty="0" smtClean="0"/>
              <a:t>and leave no room for individuality.</a:t>
            </a:r>
            <a:endParaRPr lang="cs-CZ" dirty="0" smtClean="0"/>
          </a:p>
          <a:p>
            <a:pPr marL="514350" indent="-514350">
              <a:buFont typeface="+mj-lt"/>
              <a:buAutoNum type="alphaLcParenR"/>
            </a:pPr>
            <a:r>
              <a:rPr lang="cs-CZ" dirty="0" err="1" smtClean="0"/>
              <a:t>Stereotypes</a:t>
            </a:r>
            <a:r>
              <a:rPr lang="cs-CZ" dirty="0" smtClean="0"/>
              <a:t> help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navigate</a:t>
            </a:r>
            <a:r>
              <a:rPr lang="cs-CZ" dirty="0" smtClean="0"/>
              <a:t> in a </a:t>
            </a:r>
            <a:r>
              <a:rPr lang="cs-CZ" dirty="0" err="1" smtClean="0"/>
              <a:t>different</a:t>
            </a:r>
            <a:r>
              <a:rPr lang="cs-CZ" dirty="0" smtClean="0"/>
              <a:t> </a:t>
            </a:r>
            <a:r>
              <a:rPr lang="cs-CZ" dirty="0" err="1" smtClean="0"/>
              <a:t>culture</a:t>
            </a:r>
            <a:endParaRPr lang="en-US" dirty="0" smtClean="0"/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Other </a:t>
            </a:r>
            <a:r>
              <a:rPr lang="en-US" dirty="0" err="1" smtClean="0"/>
              <a:t>opininion</a:t>
            </a:r>
            <a:endParaRPr lang="cs-CZ" dirty="0" smtClean="0"/>
          </a:p>
          <a:p>
            <a:r>
              <a:rPr lang="en-US" b="1" dirty="0" smtClean="0"/>
              <a:t>Have you ever been exposed to prejudice?</a:t>
            </a:r>
          </a:p>
          <a:p>
            <a:r>
              <a:rPr lang="en-US" b="1" dirty="0" smtClean="0"/>
              <a:t>Have you ever been boxed as one of these types?</a:t>
            </a:r>
            <a:endParaRPr lang="cs-CZ" b="1" dirty="0" smtClean="0"/>
          </a:p>
          <a:p>
            <a:pPr>
              <a:buNone/>
            </a:pPr>
            <a:r>
              <a:rPr lang="cs-CZ" dirty="0" err="1" smtClean="0"/>
              <a:t>nerd</a:t>
            </a:r>
            <a:r>
              <a:rPr lang="cs-CZ" dirty="0" smtClean="0"/>
              <a:t>/ </a:t>
            </a:r>
            <a:r>
              <a:rPr lang="cs-CZ" dirty="0" err="1" smtClean="0"/>
              <a:t>geek</a:t>
            </a:r>
            <a:r>
              <a:rPr lang="cs-CZ" dirty="0" smtClean="0"/>
              <a:t>, </a:t>
            </a:r>
            <a:r>
              <a:rPr lang="cs-CZ" dirty="0" err="1" smtClean="0"/>
              <a:t>braniac</a:t>
            </a:r>
            <a:r>
              <a:rPr lang="cs-CZ" dirty="0" smtClean="0"/>
              <a:t>, </a:t>
            </a:r>
            <a:r>
              <a:rPr lang="cs-CZ" dirty="0" err="1" smtClean="0"/>
              <a:t>know</a:t>
            </a:r>
            <a:r>
              <a:rPr lang="cs-CZ" dirty="0" smtClean="0"/>
              <a:t>-</a:t>
            </a:r>
            <a:r>
              <a:rPr lang="cs-CZ" dirty="0" err="1" smtClean="0"/>
              <a:t>it</a:t>
            </a:r>
            <a:r>
              <a:rPr lang="cs-CZ" dirty="0" smtClean="0"/>
              <a:t>-</a:t>
            </a:r>
            <a:r>
              <a:rPr lang="cs-CZ" dirty="0" err="1" smtClean="0"/>
              <a:t>all</a:t>
            </a:r>
            <a:r>
              <a:rPr lang="cs-CZ" dirty="0" smtClean="0"/>
              <a:t>, </a:t>
            </a:r>
            <a:r>
              <a:rPr lang="cs-CZ" dirty="0" err="1" smtClean="0"/>
              <a:t>sleeping</a:t>
            </a:r>
            <a:r>
              <a:rPr lang="cs-CZ" dirty="0" smtClean="0"/>
              <a:t> </a:t>
            </a:r>
            <a:r>
              <a:rPr lang="cs-CZ" dirty="0" err="1" smtClean="0"/>
              <a:t>beauty</a:t>
            </a:r>
            <a:r>
              <a:rPr lang="cs-CZ" dirty="0" smtClean="0"/>
              <a:t>, </a:t>
            </a:r>
            <a:r>
              <a:rPr lang="cs-CZ" dirty="0" err="1" smtClean="0"/>
              <a:t>stoner</a:t>
            </a:r>
            <a:r>
              <a:rPr lang="cs-CZ" dirty="0" smtClean="0"/>
              <a:t>, </a:t>
            </a:r>
            <a:r>
              <a:rPr lang="cs-CZ" dirty="0" err="1" smtClean="0"/>
              <a:t>teacher</a:t>
            </a:r>
            <a:r>
              <a:rPr lang="cs-CZ" dirty="0" smtClean="0"/>
              <a:t> </a:t>
            </a:r>
            <a:r>
              <a:rPr lang="cs-CZ" dirty="0" err="1" smtClean="0"/>
              <a:t>pet</a:t>
            </a:r>
            <a:r>
              <a:rPr lang="cs-CZ" dirty="0" smtClean="0"/>
              <a:t>, </a:t>
            </a:r>
            <a:r>
              <a:rPr lang="cs-CZ" dirty="0" err="1" smtClean="0"/>
              <a:t>flake</a:t>
            </a:r>
            <a:r>
              <a:rPr lang="cs-CZ" dirty="0" smtClean="0"/>
              <a:t>-</a:t>
            </a:r>
            <a:r>
              <a:rPr lang="cs-CZ" dirty="0" err="1" smtClean="0"/>
              <a:t>out</a:t>
            </a:r>
            <a:endParaRPr lang="cs-CZ" dirty="0" smtClean="0"/>
          </a:p>
          <a:p>
            <a:pPr>
              <a:buNone/>
            </a:pPr>
            <a:r>
              <a:rPr lang="cs-CZ" dirty="0" err="1" smtClean="0"/>
              <a:t>emo</a:t>
            </a:r>
            <a:r>
              <a:rPr lang="cs-CZ" dirty="0" smtClean="0"/>
              <a:t>, </a:t>
            </a:r>
            <a:r>
              <a:rPr lang="cs-CZ" dirty="0" err="1" smtClean="0"/>
              <a:t>goth</a:t>
            </a:r>
            <a:r>
              <a:rPr lang="cs-CZ" dirty="0" smtClean="0"/>
              <a:t>, </a:t>
            </a:r>
            <a:r>
              <a:rPr lang="cs-CZ" dirty="0" err="1" smtClean="0"/>
              <a:t>hipster</a:t>
            </a:r>
            <a:r>
              <a:rPr lang="cs-CZ" dirty="0" smtClean="0"/>
              <a:t>,  </a:t>
            </a:r>
            <a:r>
              <a:rPr lang="cs-CZ" dirty="0" err="1" smtClean="0"/>
              <a:t>prom</a:t>
            </a:r>
            <a:r>
              <a:rPr lang="cs-CZ" dirty="0" smtClean="0"/>
              <a:t> </a:t>
            </a:r>
            <a:r>
              <a:rPr lang="cs-CZ" dirty="0" err="1" smtClean="0"/>
              <a:t>queen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C:\Users\doma\AppData\Local\Microsoft\Windows\Temporary Internet Files\Content.IE5\W72YU46K\MP90042781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"/>
            <a:ext cx="9144000" cy="680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45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en-US" sz="1100" dirty="0" smtClean="0">
                <a:solidFill>
                  <a:srgbClr val="000000"/>
                </a:solidFill>
                <a:latin typeface="Arial - 16"/>
              </a:rPr>
              <a:t>Kate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katerinakubes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gmail.com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září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 použité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k vytvoření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sešitu pochází z databáze klipartů programu PowerPoint..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848666" y="3212976"/>
            <a:ext cx="3492388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447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ékárn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Lékárna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219</TotalTime>
  <Words>433</Words>
  <Application>Microsoft Office PowerPoint</Application>
  <PresentationFormat>Předvádění na obrazovce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Lékárna</vt:lpstr>
      <vt:lpstr>Prezentace aplikace PowerPoint</vt:lpstr>
      <vt:lpstr>National stereotypes 1</vt:lpstr>
      <vt:lpstr>Definition of Stereotype</vt:lpstr>
      <vt:lpstr>Who is “they”?</vt:lpstr>
      <vt:lpstr>Kinds of stereotypes</vt:lpstr>
      <vt:lpstr>Stereotypical Images of Nations</vt:lpstr>
      <vt:lpstr>Prezentace aplikace PowerPoint</vt:lpstr>
      <vt:lpstr>CLASS DISCUSSION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Differences</dc:title>
  <dc:creator>doma</dc:creator>
  <cp:lastModifiedBy>hchotovinska</cp:lastModifiedBy>
  <cp:revision>31</cp:revision>
  <dcterms:created xsi:type="dcterms:W3CDTF">2013-09-17T18:10:10Z</dcterms:created>
  <dcterms:modified xsi:type="dcterms:W3CDTF">2014-05-14T11:37:08Z</dcterms:modified>
</cp:coreProperties>
</file>