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1" r:id="rId3"/>
    <p:sldId id="256" r:id="rId4"/>
    <p:sldId id="257" r:id="rId5"/>
    <p:sldId id="258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Zaoblený obdélní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19" rIns="45719" bIns="45719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78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196" indent="0" algn="ctr">
              <a:buNone/>
            </a:lvl2pPr>
            <a:lvl3pPr marL="914391" indent="0" algn="ctr">
              <a:buNone/>
            </a:lvl3pPr>
            <a:lvl4pPr marL="1371587" indent="0" algn="ctr">
              <a:buNone/>
            </a:lvl4pPr>
            <a:lvl5pPr marL="1828782" indent="0" algn="ctr">
              <a:buNone/>
            </a:lvl5pPr>
            <a:lvl6pPr marL="2285978" indent="0" algn="ctr">
              <a:buNone/>
            </a:lvl6pPr>
            <a:lvl7pPr marL="2743173" indent="0" algn="ctr">
              <a:buNone/>
            </a:lvl7pPr>
            <a:lvl8pPr marL="3200368" indent="0" algn="ctr">
              <a:buNone/>
            </a:lvl8pPr>
            <a:lvl9pPr marL="3657563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50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102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908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19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96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11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374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90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99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43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2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Zaoblený obdélník 10"/>
          <p:cNvSpPr/>
          <p:nvPr/>
        </p:nvSpPr>
        <p:spPr>
          <a:xfrm>
            <a:off x="418596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39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1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2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58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07224" y="1447801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2169" y="1447801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39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761373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6400801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39"/>
          <a:lstStyle>
            <a:lvl1pPr marL="45719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Zaoblený obdélní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lIns="91439" tIns="45719" rIns="91439" bIns="45719" anchor="b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78" tIns="91439" rIns="91439" bIns="45719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lIns="91439" tIns="45719" rIns="91439" bIns="45719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A4C34F-C2C2-4FA5-8879-3A55A71372A6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lIns="91439" tIns="45719" rIns="91439" bIns="45719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lIns="91439" tIns="45719" rIns="91439" bIns="45719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9AA1B6-44C1-4FB5-A427-746B43F3E477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3" indent="-265173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35" indent="-201166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76" indent="-182878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18" indent="-182878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47" indent="-182878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57" indent="-182878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67" indent="-182878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21" indent="-182878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18" indent="-182878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8" y="6356509"/>
            <a:ext cx="2133123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82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6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5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27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0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7" indent="-30860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9" indent="-2571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90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66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41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18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93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69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45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2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2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2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2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2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2120" y="1908813"/>
            <a:ext cx="164178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latin typeface="Arial - 16"/>
                <a:cs typeface="Arial" pitchFamily="34" charset="0"/>
              </a:rPr>
              <a:t>anglický jazyk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2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2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3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13</a:t>
            </a:r>
            <a:endParaRPr lang="cs-CZ" sz="1100" dirty="0">
              <a:solidFill>
                <a:srgbClr val="00B05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2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2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2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2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Health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69" y="1165862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2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2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čtvrtý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2" y="2171703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</a:t>
            </a:r>
            <a:r>
              <a:rPr lang="cs-CZ" sz="1100">
                <a:latin typeface="Arial - 16"/>
                <a:cs typeface="Arial" pitchFamily="34" charset="0"/>
              </a:rPr>
              <a:t>_ </a:t>
            </a:r>
            <a:r>
              <a:rPr lang="cs-CZ" sz="1100" smtClean="0">
                <a:latin typeface="Arial - 16"/>
                <a:cs typeface="Arial" pitchFamily="34" charset="0"/>
              </a:rPr>
              <a:t>A_1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2"/>
            <a:ext cx="277177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2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4.B, 4.C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2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22.2.2013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44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9600" dirty="0"/>
              <a:t>HEALTH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795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What´s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matter</a:t>
            </a:r>
            <a:r>
              <a:rPr lang="cs-CZ" dirty="0" smtClean="0"/>
              <a:t>?</a:t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 err="1" smtClean="0"/>
              <a:t>Give</a:t>
            </a:r>
            <a:r>
              <a:rPr lang="cs-CZ" dirty="0" smtClean="0"/>
              <a:t> </a:t>
            </a:r>
            <a:r>
              <a:rPr lang="cs-CZ" dirty="0" err="1" smtClean="0"/>
              <a:t>advice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3"/>
            <a:ext cx="8229600" cy="4997152"/>
          </a:xfrm>
        </p:spPr>
        <p:txBody>
          <a:bodyPr>
            <a:normAutofit/>
          </a:bodyPr>
          <a:lstStyle/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got</a:t>
            </a:r>
            <a:r>
              <a:rPr lang="cs-CZ" dirty="0" smtClean="0"/>
              <a:t> a </a:t>
            </a:r>
            <a:r>
              <a:rPr lang="cs-CZ" dirty="0" err="1" smtClean="0"/>
              <a:t>cold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got</a:t>
            </a:r>
            <a:r>
              <a:rPr lang="cs-CZ" dirty="0" smtClean="0"/>
              <a:t> a </a:t>
            </a:r>
            <a:r>
              <a:rPr lang="cs-CZ" dirty="0" err="1" smtClean="0"/>
              <a:t>headache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got</a:t>
            </a:r>
            <a:r>
              <a:rPr lang="cs-CZ" dirty="0" smtClean="0"/>
              <a:t> a </a:t>
            </a:r>
            <a:r>
              <a:rPr lang="cs-CZ" dirty="0" err="1" smtClean="0"/>
              <a:t>sore</a:t>
            </a:r>
            <a:r>
              <a:rPr lang="cs-CZ" dirty="0" smtClean="0"/>
              <a:t> </a:t>
            </a:r>
            <a:r>
              <a:rPr lang="cs-CZ" dirty="0" err="1" smtClean="0"/>
              <a:t>throat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got</a:t>
            </a:r>
            <a:r>
              <a:rPr lang="cs-CZ" dirty="0" smtClean="0"/>
              <a:t> a </a:t>
            </a:r>
            <a:r>
              <a:rPr lang="cs-CZ" dirty="0" err="1" smtClean="0"/>
              <a:t>nosebleed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got</a:t>
            </a:r>
            <a:r>
              <a:rPr lang="cs-CZ" dirty="0" smtClean="0"/>
              <a:t> a </a:t>
            </a:r>
            <a:r>
              <a:rPr lang="cs-CZ" dirty="0" err="1" smtClean="0"/>
              <a:t>stomach</a:t>
            </a:r>
            <a:r>
              <a:rPr lang="cs-CZ" dirty="0" smtClean="0"/>
              <a:t> </a:t>
            </a:r>
            <a:r>
              <a:rPr lang="cs-CZ" dirty="0" err="1" smtClean="0"/>
              <a:t>ache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got</a:t>
            </a:r>
            <a:r>
              <a:rPr lang="cs-CZ" dirty="0" smtClean="0"/>
              <a:t> a </a:t>
            </a:r>
            <a:r>
              <a:rPr lang="cs-CZ" dirty="0" err="1" smtClean="0"/>
              <a:t>toothache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broken</a:t>
            </a:r>
            <a:r>
              <a:rPr lang="cs-CZ" dirty="0" smtClean="0"/>
              <a:t> my arm.</a:t>
            </a:r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twisted</a:t>
            </a:r>
            <a:r>
              <a:rPr lang="cs-CZ" dirty="0" smtClean="0"/>
              <a:t> my </a:t>
            </a:r>
            <a:r>
              <a:rPr lang="cs-CZ" dirty="0" err="1" smtClean="0"/>
              <a:t>ankle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I´ve</a:t>
            </a:r>
            <a:r>
              <a:rPr lang="cs-CZ" dirty="0" smtClean="0"/>
              <a:t> </a:t>
            </a:r>
            <a:r>
              <a:rPr lang="cs-CZ" dirty="0" err="1" smtClean="0"/>
              <a:t>cut</a:t>
            </a:r>
            <a:r>
              <a:rPr lang="cs-CZ" dirty="0" smtClean="0"/>
              <a:t> my </a:t>
            </a:r>
            <a:r>
              <a:rPr lang="cs-CZ" dirty="0" err="1" smtClean="0"/>
              <a:t>finger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8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Match</a:t>
            </a:r>
            <a:r>
              <a:rPr lang="cs-CZ" smtClean="0"/>
              <a:t> symptoms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diseases</a:t>
            </a:r>
            <a:r>
              <a:rPr lang="cs-CZ" dirty="0" smtClean="0"/>
              <a:t>/</a:t>
            </a:r>
            <a:r>
              <a:rPr lang="cs-CZ" dirty="0" err="1" smtClean="0"/>
              <a:t>problems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flu</a:t>
            </a:r>
            <a:endParaRPr lang="cs-CZ" dirty="0" smtClean="0"/>
          </a:p>
          <a:p>
            <a:r>
              <a:rPr lang="cs-CZ" dirty="0" err="1" smtClean="0"/>
              <a:t>anorexia</a:t>
            </a:r>
            <a:endParaRPr lang="cs-CZ" dirty="0" smtClean="0"/>
          </a:p>
          <a:p>
            <a:r>
              <a:rPr lang="cs-CZ" dirty="0" err="1" smtClean="0"/>
              <a:t>hangover</a:t>
            </a:r>
            <a:endParaRPr lang="cs-CZ" dirty="0" smtClean="0"/>
          </a:p>
          <a:p>
            <a:r>
              <a:rPr lang="cs-CZ" dirty="0" smtClean="0"/>
              <a:t>food </a:t>
            </a:r>
            <a:r>
              <a:rPr lang="cs-CZ" dirty="0" err="1" smtClean="0"/>
              <a:t>poisoning</a:t>
            </a:r>
            <a:endParaRPr lang="cs-CZ" dirty="0" smtClean="0"/>
          </a:p>
          <a:p>
            <a:r>
              <a:rPr lang="cs-CZ" dirty="0" err="1" smtClean="0"/>
              <a:t>sunburn</a:t>
            </a:r>
            <a:endParaRPr lang="cs-CZ" dirty="0" smtClean="0"/>
          </a:p>
          <a:p>
            <a:r>
              <a:rPr lang="cs-CZ" dirty="0" err="1" smtClean="0"/>
              <a:t>allergy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713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Define</a:t>
            </a:r>
            <a:r>
              <a:rPr lang="cs-CZ" dirty="0" smtClean="0"/>
              <a:t> these </a:t>
            </a:r>
            <a:r>
              <a:rPr lang="cs-CZ" dirty="0" err="1" smtClean="0"/>
              <a:t>words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surgeon</a:t>
            </a:r>
            <a:endParaRPr lang="cs-CZ" dirty="0" smtClean="0"/>
          </a:p>
          <a:p>
            <a:r>
              <a:rPr lang="cs-CZ" dirty="0" err="1" smtClean="0"/>
              <a:t>paramedic</a:t>
            </a:r>
            <a:endParaRPr lang="cs-CZ" dirty="0" smtClean="0"/>
          </a:p>
          <a:p>
            <a:r>
              <a:rPr lang="cs-CZ" dirty="0" err="1" smtClean="0"/>
              <a:t>general</a:t>
            </a:r>
            <a:r>
              <a:rPr lang="cs-CZ" dirty="0" smtClean="0"/>
              <a:t> </a:t>
            </a:r>
            <a:r>
              <a:rPr lang="cs-CZ" dirty="0" err="1" smtClean="0"/>
              <a:t>practicioner</a:t>
            </a:r>
            <a:r>
              <a:rPr lang="cs-CZ" dirty="0" smtClean="0"/>
              <a:t> (GP)</a:t>
            </a:r>
          </a:p>
          <a:p>
            <a:r>
              <a:rPr lang="cs-CZ" dirty="0" err="1" smtClean="0"/>
              <a:t>casualty</a:t>
            </a:r>
            <a:endParaRPr lang="cs-CZ" dirty="0" smtClean="0"/>
          </a:p>
          <a:p>
            <a:r>
              <a:rPr lang="cs-CZ" dirty="0" err="1" smtClean="0"/>
              <a:t>midwife</a:t>
            </a:r>
            <a:endParaRPr lang="cs-CZ" dirty="0" smtClean="0"/>
          </a:p>
          <a:p>
            <a:r>
              <a:rPr lang="cs-CZ" dirty="0" err="1" smtClean="0"/>
              <a:t>nurse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324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odd</a:t>
            </a:r>
            <a:r>
              <a:rPr lang="cs-CZ" dirty="0" smtClean="0"/>
              <a:t> </a:t>
            </a:r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out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069160"/>
          </a:xfrm>
        </p:spPr>
        <p:txBody>
          <a:bodyPr>
            <a:normAutofit fontScale="92500" lnSpcReduction="10000"/>
          </a:bodyPr>
          <a:lstStyle/>
          <a:p>
            <a:r>
              <a:rPr lang="cs-CZ" dirty="0" err="1"/>
              <a:t>ill</a:t>
            </a:r>
            <a:r>
              <a:rPr lang="cs-CZ" dirty="0"/>
              <a:t>	</a:t>
            </a:r>
            <a:r>
              <a:rPr lang="cs-CZ" dirty="0" err="1"/>
              <a:t>sick</a:t>
            </a:r>
            <a:r>
              <a:rPr lang="cs-CZ" dirty="0"/>
              <a:t>	sad	</a:t>
            </a:r>
            <a:r>
              <a:rPr lang="cs-CZ" dirty="0" err="1"/>
              <a:t>unwell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SAD</a:t>
            </a:r>
          </a:p>
          <a:p>
            <a:r>
              <a:rPr lang="cs-CZ" dirty="0" err="1"/>
              <a:t>doctor</a:t>
            </a:r>
            <a:r>
              <a:rPr lang="cs-CZ" dirty="0"/>
              <a:t>	     </a:t>
            </a:r>
            <a:r>
              <a:rPr lang="cs-CZ" dirty="0" err="1"/>
              <a:t>nurse</a:t>
            </a:r>
            <a:r>
              <a:rPr lang="cs-CZ" dirty="0"/>
              <a:t>	         </a:t>
            </a:r>
            <a:r>
              <a:rPr lang="cs-CZ" dirty="0" err="1"/>
              <a:t>chemist</a:t>
            </a:r>
            <a:r>
              <a:rPr lang="cs-CZ" dirty="0"/>
              <a:t>	</a:t>
            </a:r>
            <a:r>
              <a:rPr lang="cs-CZ" dirty="0" err="1"/>
              <a:t>teacher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TEACHER</a:t>
            </a:r>
          </a:p>
          <a:p>
            <a:r>
              <a:rPr lang="cs-CZ" dirty="0" err="1"/>
              <a:t>look</a:t>
            </a:r>
            <a:r>
              <a:rPr lang="cs-CZ" dirty="0"/>
              <a:t> </a:t>
            </a:r>
            <a:r>
              <a:rPr lang="cs-CZ" dirty="0" err="1"/>
              <a:t>after</a:t>
            </a:r>
            <a:r>
              <a:rPr lang="cs-CZ" dirty="0"/>
              <a:t> </a:t>
            </a:r>
            <a:r>
              <a:rPr lang="cs-CZ" dirty="0" smtClean="0"/>
              <a:t>  </a:t>
            </a:r>
            <a:r>
              <a:rPr lang="cs-CZ" dirty="0" err="1"/>
              <a:t>nurse</a:t>
            </a:r>
            <a:r>
              <a:rPr lang="cs-CZ" dirty="0"/>
              <a:t>	</a:t>
            </a:r>
            <a:r>
              <a:rPr lang="cs-CZ" dirty="0" err="1"/>
              <a:t>take</a:t>
            </a:r>
            <a:r>
              <a:rPr lang="cs-CZ" dirty="0"/>
              <a:t> care </a:t>
            </a:r>
            <a:r>
              <a:rPr lang="cs-CZ" dirty="0" err="1"/>
              <a:t>of</a:t>
            </a:r>
            <a:r>
              <a:rPr lang="cs-CZ" dirty="0"/>
              <a:t>   	</a:t>
            </a:r>
            <a:r>
              <a:rPr lang="cs-CZ" dirty="0" err="1"/>
              <a:t>sleep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SLEEP</a:t>
            </a:r>
          </a:p>
          <a:p>
            <a:r>
              <a:rPr lang="cs-CZ" dirty="0" err="1"/>
              <a:t>surgery</a:t>
            </a:r>
            <a:r>
              <a:rPr lang="cs-CZ" dirty="0"/>
              <a:t>	  hotel	</a:t>
            </a:r>
            <a:r>
              <a:rPr lang="cs-CZ" dirty="0" err="1"/>
              <a:t>clinic</a:t>
            </a:r>
            <a:r>
              <a:rPr lang="cs-CZ" dirty="0"/>
              <a:t>		</a:t>
            </a:r>
            <a:r>
              <a:rPr lang="cs-CZ" dirty="0" err="1"/>
              <a:t>hospital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HOTEL</a:t>
            </a:r>
          </a:p>
          <a:p>
            <a:r>
              <a:rPr lang="cs-CZ" dirty="0" err="1"/>
              <a:t>medicine</a:t>
            </a:r>
            <a:r>
              <a:rPr lang="cs-CZ" dirty="0"/>
              <a:t>		</a:t>
            </a:r>
            <a:r>
              <a:rPr lang="cs-CZ" dirty="0" err="1"/>
              <a:t>pill</a:t>
            </a:r>
            <a:r>
              <a:rPr lang="cs-CZ" dirty="0"/>
              <a:t>	</a:t>
            </a:r>
            <a:r>
              <a:rPr lang="cs-CZ" dirty="0" err="1"/>
              <a:t>chocolate</a:t>
            </a:r>
            <a:r>
              <a:rPr lang="cs-CZ" dirty="0"/>
              <a:t>   	tablet</a:t>
            </a:r>
          </a:p>
          <a:p>
            <a:pPr marL="0" indent="0">
              <a:buNone/>
            </a:pPr>
            <a:r>
              <a:rPr lang="cs-CZ" dirty="0"/>
              <a:t>	CHOCOLATE</a:t>
            </a:r>
          </a:p>
          <a:p>
            <a:r>
              <a:rPr lang="cs-CZ" dirty="0" err="1"/>
              <a:t>get</a:t>
            </a:r>
            <a:r>
              <a:rPr lang="cs-CZ" dirty="0"/>
              <a:t> </a:t>
            </a:r>
            <a:r>
              <a:rPr lang="cs-CZ" dirty="0" err="1"/>
              <a:t>better</a:t>
            </a:r>
            <a:r>
              <a:rPr lang="cs-CZ" dirty="0"/>
              <a:t>	</a:t>
            </a:r>
            <a:r>
              <a:rPr lang="cs-CZ" dirty="0" err="1"/>
              <a:t>recover</a:t>
            </a:r>
            <a:r>
              <a:rPr lang="cs-CZ" dirty="0"/>
              <a:t>	</a:t>
            </a:r>
            <a:r>
              <a:rPr lang="cs-CZ" dirty="0" err="1"/>
              <a:t>faint</a:t>
            </a:r>
            <a:r>
              <a:rPr lang="cs-CZ" dirty="0"/>
              <a:t>	  </a:t>
            </a:r>
            <a:r>
              <a:rPr lang="cs-CZ" dirty="0" err="1"/>
              <a:t>improve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FAINT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556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Sabina Vondráková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vondrakova@gymta.cz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1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) nebo jsou vlastní originální tvorbou autora.</a:t>
            </a:r>
          </a:p>
        </p:txBody>
      </p:sp>
    </p:spTree>
    <p:extLst>
      <p:ext uri="{BB962C8B-B14F-4D97-AF65-F5344CB8AC3E}">
        <p14:creationId xmlns:p14="http://schemas.microsoft.com/office/powerpoint/2010/main" val="17460605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</TotalTime>
  <Words>256</Words>
  <Application>Microsoft Office PowerPoint</Application>
  <PresentationFormat>Předvádění na obrazovce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7</vt:i4>
      </vt:variant>
    </vt:vector>
  </HeadingPairs>
  <TitlesOfParts>
    <vt:vector size="9" baseType="lpstr">
      <vt:lpstr>Aspekt</vt:lpstr>
      <vt:lpstr>Šablona%20pro%20DUM[1]</vt:lpstr>
      <vt:lpstr>Prezentace aplikace PowerPoint</vt:lpstr>
      <vt:lpstr>HEALTH</vt:lpstr>
      <vt:lpstr>What´s the matter? (Give advice)</vt:lpstr>
      <vt:lpstr>Match symptoms to the diseases/problems.</vt:lpstr>
      <vt:lpstr>Define these words</vt:lpstr>
      <vt:lpstr>Which is the odd one out?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</dc:title>
  <dc:creator>doma</dc:creator>
  <cp:lastModifiedBy>hchotovinska</cp:lastModifiedBy>
  <cp:revision>8</cp:revision>
  <dcterms:created xsi:type="dcterms:W3CDTF">2013-02-19T08:53:14Z</dcterms:created>
  <dcterms:modified xsi:type="dcterms:W3CDTF">2014-05-14T11:38:30Z</dcterms:modified>
</cp:coreProperties>
</file>