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cs-CZ"/>
    </a:defPPr>
    <a:lvl1pPr marL="0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7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7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27A2E-5605-4F07-931B-54F13CC804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0691-5DCD-45B2-BB0B-F8A923949B1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27A2E-5605-4F07-931B-54F13CC804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0691-5DCD-45B2-BB0B-F8A923949B1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27A2E-5605-4F07-931B-54F13CC804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0691-5DCD-45B2-BB0B-F8A923949B1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27A2E-5605-4F07-931B-54F13CC804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0691-5DCD-45B2-BB0B-F8A923949B1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27A2E-5605-4F07-931B-54F13CC804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0691-5DCD-45B2-BB0B-F8A923949B1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27A2E-5605-4F07-931B-54F13CC804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0691-5DCD-45B2-BB0B-F8A923949B1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27A2E-5605-4F07-931B-54F13CC804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0691-5DCD-45B2-BB0B-F8A923949B1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27A2E-5605-4F07-931B-54F13CC804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0691-5DCD-45B2-BB0B-F8A923949B1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27A2E-5605-4F07-931B-54F13CC804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0691-5DCD-45B2-BB0B-F8A923949B1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6096001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27A2E-5605-4F07-931B-54F13CC804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0691-5DCD-45B2-BB0B-F8A923949B1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27A2E-5605-4F07-931B-54F13CC804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A90691-5DCD-45B2-BB0B-F8A923949B1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620000" cy="1143000"/>
          </a:xfrm>
          <a:prstGeom prst="rect">
            <a:avLst/>
          </a:prstGeom>
        </p:spPr>
        <p:txBody>
          <a:bodyPr vert="horz" lIns="91439" tIns="45719" rIns="91439" bIns="45719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600200"/>
            <a:ext cx="7620000" cy="4800600"/>
          </a:xfrm>
          <a:prstGeom prst="rect">
            <a:avLst/>
          </a:prstGeom>
        </p:spPr>
        <p:txBody>
          <a:bodyPr vert="horz" lIns="91439" tIns="45719" rIns="91439" bIns="45719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AA90691-5DCD-45B2-BB0B-F8A923949B1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1" y="4048760"/>
            <a:ext cx="2367281" cy="365760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2" y="1645920"/>
            <a:ext cx="2438399" cy="365760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AE27A2E-5605-4F07-931B-54F13CC804CB}" type="datetimeFigureOut">
              <a:rPr lang="cs-CZ" smtClean="0"/>
              <a:pPr/>
              <a:t>14.5.2014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91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896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74" indent="-228597" algn="l" defTabSz="914391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30" indent="-228597" algn="l" defTabSz="914391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47" indent="-228597" algn="l" defTabSz="914391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65" indent="-228597" algn="l" defTabSz="914391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43" indent="-182878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21" indent="-182878" algn="l" defTabSz="914391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099" indent="-182878" algn="l" defTabSz="914391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978" indent="-182878" algn="l" defTabSz="914391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Virginia_Apgar.jpg" TargetMode="External"/><Relationship Id="rId2" Type="http://schemas.openxmlformats.org/officeDocument/2006/relationships/hyperlink" Target="http://cs.wikipedia.org/wiki/Soubor:Ear_surgery_on_a_patient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Virginia_Apgar.jpg" TargetMode="External"/><Relationship Id="rId2" Type="http://schemas.openxmlformats.org/officeDocument/2006/relationships/hyperlink" Target="http://cs.wikipedia.org/wiki/Soubor:Ear_surgery_on_a_patient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1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Times New Roman - 16"/>
                <a:cs typeface="Arial" pitchFamily="34" charset="0"/>
              </a:rPr>
              <a:t>Projekt: Inovace </a:t>
            </a:r>
            <a:r>
              <a:rPr lang="cs-CZ" sz="1100" dirty="0">
                <a:latin typeface="Arial - 16"/>
                <a:cs typeface="Arial" pitchFamily="34" charset="0"/>
              </a:rPr>
              <a:t>vybavení</a:t>
            </a:r>
            <a:r>
              <a:rPr lang="cs-CZ" sz="1100" dirty="0">
                <a:latin typeface="Times New Roman - 16"/>
                <a:cs typeface="Arial" pitchFamily="34" charset="0"/>
              </a:rPr>
              <a:t>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číslo 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1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1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1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  <a:cs typeface="Arial" pitchFamily="34" charset="0"/>
              </a:rPr>
              <a:t>zákonu.</a:t>
            </a:r>
            <a:endParaRPr lang="cs-CZ" sz="900" b="1" dirty="0">
              <a:latin typeface="Arial - 16"/>
              <a:cs typeface="Arial" pitchFamily="34" charset="0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1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1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52120" y="1908812"/>
            <a:ext cx="164178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</a:t>
            </a:r>
            <a:r>
              <a:rPr lang="cs-CZ" sz="1100" dirty="0" smtClean="0">
                <a:latin typeface="Arial - 16"/>
                <a:cs typeface="Arial" pitchFamily="34" charset="0"/>
              </a:rPr>
              <a:t>anglický jazyk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1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1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2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Číslo DUM: </a:t>
            </a:r>
            <a:r>
              <a:rPr lang="cs-CZ" sz="1100" dirty="0" smtClean="0">
                <a:latin typeface="Arial - 16"/>
                <a:cs typeface="Arial" pitchFamily="34" charset="0"/>
              </a:rPr>
              <a:t>14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1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1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1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1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1"/>
            <a:ext cx="2843778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Health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and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lifestyle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1"/>
            <a:ext cx="262775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Sabina Vondráková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1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1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ročník: </a:t>
            </a:r>
            <a:r>
              <a:rPr lang="cs-CZ" sz="1100" dirty="0" smtClean="0">
                <a:latin typeface="Arial - 16"/>
                <a:cs typeface="Arial" pitchFamily="34" charset="0"/>
              </a:rPr>
              <a:t>čtvrtý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1" y="2171702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32</a:t>
            </a:r>
            <a:r>
              <a:rPr lang="cs-CZ" sz="1100">
                <a:latin typeface="Arial - 16"/>
                <a:cs typeface="Arial" pitchFamily="34" charset="0"/>
              </a:rPr>
              <a:t>_ </a:t>
            </a:r>
            <a:r>
              <a:rPr lang="cs-CZ" sz="1100" smtClean="0">
                <a:latin typeface="Arial - 16"/>
                <a:cs typeface="Arial" pitchFamily="34" charset="0"/>
              </a:rPr>
              <a:t>A_1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1"/>
            <a:ext cx="24917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Sabina Vondráková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1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4.B, 4.C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1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1.3.2013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36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health</a:t>
            </a:r>
            <a:r>
              <a:rPr lang="cs-CZ" dirty="0" smtClean="0"/>
              <a:t> and </a:t>
            </a:r>
            <a:r>
              <a:rPr lang="cs-CZ" dirty="0" err="1" smtClean="0"/>
              <a:t>lifestyle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044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Answer</a:t>
            </a:r>
            <a:r>
              <a:rPr lang="cs-CZ" dirty="0" smtClean="0"/>
              <a:t> these </a:t>
            </a:r>
            <a:r>
              <a:rPr lang="cs-CZ" dirty="0" err="1" smtClean="0"/>
              <a:t>questions</a:t>
            </a:r>
            <a:r>
              <a:rPr lang="cs-CZ" dirty="0"/>
              <a:t>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cs-CZ" dirty="0" err="1" smtClean="0"/>
              <a:t>Did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suffer</a:t>
            </a:r>
            <a:r>
              <a:rPr lang="cs-CZ" dirty="0" smtClean="0"/>
              <a:t> </a:t>
            </a:r>
            <a:r>
              <a:rPr lang="cs-CZ" dirty="0" err="1" smtClean="0"/>
              <a:t>from</a:t>
            </a:r>
            <a:r>
              <a:rPr lang="cs-CZ" dirty="0" smtClean="0"/>
              <a:t> </a:t>
            </a:r>
            <a:r>
              <a:rPr lang="cs-CZ" dirty="0" err="1" smtClean="0"/>
              <a:t>measles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chickenpox</a:t>
            </a:r>
            <a:r>
              <a:rPr lang="cs-CZ" dirty="0" smtClean="0"/>
              <a:t> </a:t>
            </a:r>
            <a:r>
              <a:rPr lang="cs-CZ" dirty="0" err="1" smtClean="0"/>
              <a:t>when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were</a:t>
            </a:r>
            <a:r>
              <a:rPr lang="cs-CZ" dirty="0" smtClean="0"/>
              <a:t> a </a:t>
            </a:r>
            <a:r>
              <a:rPr lang="cs-CZ" dirty="0" err="1" smtClean="0"/>
              <a:t>child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When</a:t>
            </a:r>
            <a:r>
              <a:rPr lang="cs-CZ" dirty="0" smtClean="0"/>
              <a:t>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last </a:t>
            </a:r>
            <a:r>
              <a:rPr lang="cs-CZ" dirty="0" err="1" smtClean="0"/>
              <a:t>time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went</a:t>
            </a:r>
            <a:r>
              <a:rPr lang="cs-CZ" dirty="0" smtClean="0"/>
              <a:t>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doctor´s</a:t>
            </a:r>
            <a:r>
              <a:rPr lang="cs-CZ" dirty="0" smtClean="0"/>
              <a:t>?</a:t>
            </a:r>
          </a:p>
          <a:p>
            <a:r>
              <a:rPr lang="cs-CZ" dirty="0" err="1"/>
              <a:t>H</a:t>
            </a:r>
            <a:r>
              <a:rPr lang="cs-CZ" dirty="0" err="1" smtClean="0"/>
              <a:t>ave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ever</a:t>
            </a:r>
            <a:r>
              <a:rPr lang="cs-CZ" dirty="0" smtClean="0"/>
              <a:t> </a:t>
            </a:r>
            <a:r>
              <a:rPr lang="cs-CZ" dirty="0" err="1" smtClean="0"/>
              <a:t>been</a:t>
            </a:r>
            <a:r>
              <a:rPr lang="cs-CZ" dirty="0" smtClean="0"/>
              <a:t> </a:t>
            </a:r>
            <a:r>
              <a:rPr lang="cs-CZ" dirty="0" err="1" smtClean="0"/>
              <a:t>injured</a:t>
            </a:r>
            <a:r>
              <a:rPr lang="cs-CZ" dirty="0" smtClean="0"/>
              <a:t> </a:t>
            </a:r>
            <a:r>
              <a:rPr lang="cs-CZ" dirty="0" err="1" smtClean="0"/>
              <a:t>doing</a:t>
            </a:r>
            <a:r>
              <a:rPr lang="cs-CZ" dirty="0" smtClean="0"/>
              <a:t> </a:t>
            </a:r>
            <a:r>
              <a:rPr lang="cs-CZ" dirty="0" err="1" smtClean="0"/>
              <a:t>sports</a:t>
            </a:r>
            <a:r>
              <a:rPr lang="cs-CZ" dirty="0" smtClean="0"/>
              <a:t>?</a:t>
            </a:r>
          </a:p>
          <a:p>
            <a:r>
              <a:rPr lang="cs-CZ" dirty="0" smtClean="0"/>
              <a:t>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think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live a </a:t>
            </a:r>
            <a:r>
              <a:rPr lang="cs-CZ" dirty="0" err="1" smtClean="0"/>
              <a:t>healthy</a:t>
            </a:r>
            <a:r>
              <a:rPr lang="cs-CZ" dirty="0" smtClean="0"/>
              <a:t> </a:t>
            </a:r>
            <a:r>
              <a:rPr lang="cs-CZ" dirty="0" err="1" smtClean="0"/>
              <a:t>life</a:t>
            </a:r>
            <a:r>
              <a:rPr lang="cs-CZ" dirty="0" smtClean="0"/>
              <a:t>? </a:t>
            </a:r>
            <a:r>
              <a:rPr lang="cs-CZ" dirty="0" err="1" smtClean="0"/>
              <a:t>Justify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opinion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When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think</a:t>
            </a:r>
            <a:r>
              <a:rPr lang="cs-CZ" dirty="0" smtClean="0"/>
              <a:t> </a:t>
            </a:r>
            <a:r>
              <a:rPr lang="cs-CZ" dirty="0" err="1" smtClean="0"/>
              <a:t>plastic</a:t>
            </a:r>
            <a:r>
              <a:rPr lang="cs-CZ" dirty="0" smtClean="0"/>
              <a:t> </a:t>
            </a:r>
            <a:r>
              <a:rPr lang="cs-CZ" dirty="0" err="1" smtClean="0"/>
              <a:t>surgery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a </a:t>
            </a:r>
            <a:r>
              <a:rPr lang="cs-CZ" dirty="0" err="1" smtClean="0"/>
              <a:t>good</a:t>
            </a:r>
            <a:r>
              <a:rPr lang="cs-CZ" dirty="0" smtClean="0"/>
              <a:t> idea?</a:t>
            </a:r>
          </a:p>
          <a:p>
            <a:r>
              <a:rPr lang="cs-CZ" dirty="0" err="1" smtClean="0"/>
              <a:t>Would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ever</a:t>
            </a:r>
            <a:r>
              <a:rPr lang="cs-CZ" dirty="0" smtClean="0"/>
              <a:t> </a:t>
            </a:r>
            <a:r>
              <a:rPr lang="cs-CZ" dirty="0" err="1" smtClean="0"/>
              <a:t>get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nose </a:t>
            </a:r>
            <a:r>
              <a:rPr lang="cs-CZ" dirty="0" err="1" smtClean="0"/>
              <a:t>pierced</a:t>
            </a:r>
            <a:r>
              <a:rPr lang="cs-CZ" dirty="0" smtClean="0"/>
              <a:t>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252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Roleplay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err="1" smtClean="0"/>
              <a:t>Imagine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following</a:t>
            </a:r>
            <a:r>
              <a:rPr lang="cs-CZ" dirty="0" smtClean="0"/>
              <a:t> </a:t>
            </a:r>
            <a:r>
              <a:rPr lang="cs-CZ" dirty="0" err="1" smtClean="0"/>
              <a:t>situation</a:t>
            </a:r>
            <a:r>
              <a:rPr lang="cs-CZ" dirty="0" smtClean="0"/>
              <a:t>.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friend</a:t>
            </a:r>
            <a:r>
              <a:rPr lang="cs-CZ" dirty="0" smtClean="0"/>
              <a:t> has </a:t>
            </a:r>
            <a:r>
              <a:rPr lang="cs-CZ" dirty="0" err="1" smtClean="0"/>
              <a:t>decided</a:t>
            </a:r>
            <a:r>
              <a:rPr lang="cs-CZ" dirty="0" smtClean="0"/>
              <a:t> to </a:t>
            </a:r>
            <a:r>
              <a:rPr lang="cs-CZ" dirty="0" err="1" smtClean="0"/>
              <a:t>have</a:t>
            </a:r>
            <a:r>
              <a:rPr lang="cs-CZ" dirty="0" smtClean="0"/>
              <a:t> a </a:t>
            </a:r>
            <a:r>
              <a:rPr lang="cs-CZ" dirty="0" err="1" smtClean="0"/>
              <a:t>tattoo</a:t>
            </a:r>
            <a:r>
              <a:rPr lang="cs-CZ" dirty="0" smtClean="0"/>
              <a:t> done, </a:t>
            </a:r>
            <a:r>
              <a:rPr lang="cs-CZ" dirty="0" err="1" smtClean="0"/>
              <a:t>you</a:t>
            </a:r>
            <a:r>
              <a:rPr lang="cs-CZ" dirty="0" smtClean="0"/>
              <a:t> are </a:t>
            </a:r>
            <a:r>
              <a:rPr lang="cs-CZ" dirty="0" err="1" smtClean="0"/>
              <a:t>trying</a:t>
            </a:r>
            <a:r>
              <a:rPr lang="cs-CZ" dirty="0" smtClean="0"/>
              <a:t> to </a:t>
            </a:r>
            <a:r>
              <a:rPr lang="cs-CZ" dirty="0" err="1" smtClean="0"/>
              <a:t>persuade</a:t>
            </a:r>
            <a:r>
              <a:rPr lang="cs-CZ" dirty="0" smtClean="0"/>
              <a:t> </a:t>
            </a:r>
            <a:r>
              <a:rPr lang="cs-CZ" dirty="0" err="1" smtClean="0"/>
              <a:t>him</a:t>
            </a:r>
            <a:r>
              <a:rPr lang="cs-CZ" dirty="0" smtClean="0"/>
              <a:t>/her not to. These </a:t>
            </a:r>
            <a:r>
              <a:rPr lang="cs-CZ" dirty="0" err="1" smtClean="0"/>
              <a:t>ideas</a:t>
            </a:r>
            <a:r>
              <a:rPr lang="cs-CZ" dirty="0" smtClean="0"/>
              <a:t> </a:t>
            </a:r>
            <a:r>
              <a:rPr lang="cs-CZ" dirty="0" err="1" smtClean="0"/>
              <a:t>may</a:t>
            </a:r>
            <a:r>
              <a:rPr lang="cs-CZ" dirty="0" smtClean="0"/>
              <a:t> </a:t>
            </a:r>
            <a:r>
              <a:rPr lang="cs-CZ" dirty="0" err="1" smtClean="0"/>
              <a:t>help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tattoo</a:t>
            </a:r>
            <a:r>
              <a:rPr lang="cs-CZ" dirty="0" smtClean="0"/>
              <a:t> </a:t>
            </a:r>
            <a:r>
              <a:rPr lang="cs-CZ" dirty="0" err="1" smtClean="0"/>
              <a:t>where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cs-CZ" dirty="0" smtClean="0"/>
              <a:t> body?</a:t>
            </a:r>
          </a:p>
          <a:p>
            <a:r>
              <a:rPr lang="cs-CZ" dirty="0" err="1" smtClean="0"/>
              <a:t>what</a:t>
            </a:r>
            <a:r>
              <a:rPr lang="cs-CZ" dirty="0" smtClean="0"/>
              <a:t> type?</a:t>
            </a:r>
          </a:p>
          <a:p>
            <a:r>
              <a:rPr lang="cs-CZ" dirty="0" err="1" smtClean="0"/>
              <a:t>need</a:t>
            </a:r>
            <a:r>
              <a:rPr lang="cs-CZ" dirty="0" smtClean="0"/>
              <a:t> </a:t>
            </a:r>
            <a:r>
              <a:rPr lang="cs-CZ" dirty="0" err="1" smtClean="0"/>
              <a:t>parents</a:t>
            </a:r>
            <a:r>
              <a:rPr lang="cs-CZ" dirty="0" smtClean="0"/>
              <a:t>´ </a:t>
            </a:r>
            <a:r>
              <a:rPr lang="cs-CZ" dirty="0" err="1" smtClean="0"/>
              <a:t>permission</a:t>
            </a:r>
            <a:r>
              <a:rPr lang="cs-CZ" dirty="0" smtClean="0"/>
              <a:t> (</a:t>
            </a:r>
            <a:r>
              <a:rPr lang="cs-CZ" dirty="0" err="1" smtClean="0"/>
              <a:t>under</a:t>
            </a:r>
            <a:r>
              <a:rPr lang="cs-CZ" dirty="0" smtClean="0"/>
              <a:t> 18)</a:t>
            </a:r>
          </a:p>
          <a:p>
            <a:r>
              <a:rPr lang="cs-CZ" dirty="0" err="1" smtClean="0"/>
              <a:t>painful</a:t>
            </a:r>
            <a:endParaRPr lang="cs-CZ" dirty="0" smtClean="0"/>
          </a:p>
          <a:p>
            <a:r>
              <a:rPr lang="cs-CZ" dirty="0" err="1" smtClean="0"/>
              <a:t>indelible</a:t>
            </a:r>
            <a:endParaRPr lang="cs-CZ" dirty="0" smtClean="0"/>
          </a:p>
          <a:p>
            <a:r>
              <a:rPr lang="cs-CZ" dirty="0" err="1" smtClean="0"/>
              <a:t>looks</a:t>
            </a:r>
            <a:r>
              <a:rPr lang="cs-CZ" dirty="0" smtClean="0"/>
              <a:t> </a:t>
            </a:r>
            <a:r>
              <a:rPr lang="cs-CZ" dirty="0" err="1" smtClean="0"/>
              <a:t>good</a:t>
            </a:r>
            <a:r>
              <a:rPr lang="cs-CZ" dirty="0" smtClean="0"/>
              <a:t>/</a:t>
            </a:r>
            <a:r>
              <a:rPr lang="cs-CZ" dirty="0" err="1" smtClean="0"/>
              <a:t>tough</a:t>
            </a:r>
            <a:r>
              <a:rPr lang="cs-CZ" dirty="0" smtClean="0"/>
              <a:t>/</a:t>
            </a:r>
            <a:r>
              <a:rPr lang="cs-CZ" dirty="0" err="1" smtClean="0"/>
              <a:t>fashionable</a:t>
            </a:r>
            <a:r>
              <a:rPr lang="cs-CZ" dirty="0" smtClean="0"/>
              <a:t>/</a:t>
            </a:r>
            <a:r>
              <a:rPr lang="cs-CZ" dirty="0" err="1" smtClean="0"/>
              <a:t>cool</a:t>
            </a:r>
            <a:r>
              <a:rPr lang="cs-CZ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2488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Comment on these </a:t>
            </a:r>
            <a:r>
              <a:rPr lang="cs-CZ" dirty="0" err="1" smtClean="0"/>
              <a:t>statements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Legalizing</a:t>
            </a:r>
            <a:r>
              <a:rPr lang="cs-CZ" dirty="0" smtClean="0"/>
              <a:t> </a:t>
            </a:r>
            <a:r>
              <a:rPr lang="cs-CZ" dirty="0" err="1" smtClean="0"/>
              <a:t>euthanasia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a </a:t>
            </a:r>
            <a:r>
              <a:rPr lang="cs-CZ" dirty="0" err="1" smtClean="0"/>
              <a:t>good</a:t>
            </a:r>
            <a:r>
              <a:rPr lang="cs-CZ" dirty="0" smtClean="0"/>
              <a:t> </a:t>
            </a:r>
            <a:r>
              <a:rPr lang="cs-CZ" dirty="0" err="1" smtClean="0"/>
              <a:t>thing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Vivisection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useful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humans</a:t>
            </a:r>
            <a:r>
              <a:rPr lang="cs-CZ" dirty="0" smtClean="0"/>
              <a:t>.</a:t>
            </a:r>
          </a:p>
          <a:p>
            <a:r>
              <a:rPr lang="cs-CZ" dirty="0" smtClean="0"/>
              <a:t>I </a:t>
            </a:r>
            <a:r>
              <a:rPr lang="cs-CZ" dirty="0" err="1" smtClean="0"/>
              <a:t>would</a:t>
            </a:r>
            <a:r>
              <a:rPr lang="cs-CZ" dirty="0" smtClean="0"/>
              <a:t> </a:t>
            </a:r>
            <a:r>
              <a:rPr lang="cs-CZ" dirty="0" err="1" smtClean="0"/>
              <a:t>never</a:t>
            </a:r>
            <a:r>
              <a:rPr lang="cs-CZ" dirty="0" smtClean="0"/>
              <a:t> </a:t>
            </a:r>
            <a:r>
              <a:rPr lang="cs-CZ" dirty="0" err="1" smtClean="0"/>
              <a:t>give</a:t>
            </a:r>
            <a:r>
              <a:rPr lang="cs-CZ" dirty="0" smtClean="0"/>
              <a:t> </a:t>
            </a:r>
            <a:r>
              <a:rPr lang="cs-CZ" dirty="0" err="1" smtClean="0"/>
              <a:t>an</a:t>
            </a:r>
            <a:r>
              <a:rPr lang="cs-CZ" dirty="0" smtClean="0"/>
              <a:t> organ to </a:t>
            </a:r>
            <a:r>
              <a:rPr lang="cs-CZ" dirty="0" err="1" smtClean="0"/>
              <a:t>medical</a:t>
            </a:r>
            <a:r>
              <a:rPr lang="cs-CZ" dirty="0" smtClean="0"/>
              <a:t> </a:t>
            </a:r>
            <a:r>
              <a:rPr lang="cs-CZ" dirty="0" err="1" smtClean="0"/>
              <a:t>purposes</a:t>
            </a:r>
            <a:r>
              <a:rPr lang="cs-CZ" dirty="0" smtClean="0"/>
              <a:t>.</a:t>
            </a:r>
          </a:p>
          <a:p>
            <a:r>
              <a:rPr lang="cs-CZ" dirty="0" smtClean="0"/>
              <a:t>I </a:t>
            </a:r>
            <a:r>
              <a:rPr lang="cs-CZ" dirty="0" err="1" smtClean="0"/>
              <a:t>approve</a:t>
            </a:r>
            <a:r>
              <a:rPr lang="cs-CZ" dirty="0" smtClean="0"/>
              <a:t> </a:t>
            </a:r>
            <a:r>
              <a:rPr lang="cs-CZ" dirty="0" err="1" smtClean="0"/>
              <a:t>cosmetic</a:t>
            </a:r>
            <a:r>
              <a:rPr lang="cs-CZ" dirty="0" smtClean="0"/>
              <a:t> </a:t>
            </a:r>
            <a:r>
              <a:rPr lang="cs-CZ" dirty="0" err="1" smtClean="0"/>
              <a:t>surgery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It´s</a:t>
            </a:r>
            <a:r>
              <a:rPr lang="cs-CZ" dirty="0" smtClean="0"/>
              <a:t> more </a:t>
            </a:r>
            <a:r>
              <a:rPr lang="cs-CZ" dirty="0" err="1" smtClean="0"/>
              <a:t>important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women</a:t>
            </a:r>
            <a:r>
              <a:rPr lang="cs-CZ" dirty="0" smtClean="0"/>
              <a:t> to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attractive</a:t>
            </a:r>
            <a:r>
              <a:rPr lang="cs-CZ" dirty="0" smtClean="0"/>
              <a:t> </a:t>
            </a:r>
            <a:r>
              <a:rPr lang="cs-CZ" dirty="0" err="1" smtClean="0"/>
              <a:t>than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men</a:t>
            </a:r>
            <a:r>
              <a:rPr lang="cs-CZ" dirty="0" smtClean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487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Describe</a:t>
            </a:r>
            <a:r>
              <a:rPr lang="cs-CZ" dirty="0" smtClean="0"/>
              <a:t>, </a:t>
            </a:r>
            <a:r>
              <a:rPr lang="cs-CZ" dirty="0" err="1" smtClean="0"/>
              <a:t>compare</a:t>
            </a:r>
            <a:r>
              <a:rPr lang="cs-CZ" dirty="0" smtClean="0"/>
              <a:t> and </a:t>
            </a:r>
            <a:r>
              <a:rPr lang="cs-CZ" dirty="0" err="1" smtClean="0"/>
              <a:t>contrast</a:t>
            </a:r>
            <a:r>
              <a:rPr lang="cs-CZ" dirty="0" smtClean="0"/>
              <a:t> these </a:t>
            </a:r>
            <a:r>
              <a:rPr lang="cs-CZ" dirty="0" err="1" smtClean="0"/>
              <a:t>pictures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5" y="2219584"/>
            <a:ext cx="4669797" cy="312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3" y="1631968"/>
            <a:ext cx="3572317" cy="430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67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References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err="1" smtClean="0"/>
              <a:t>Pictures</a:t>
            </a:r>
            <a:r>
              <a:rPr lang="cs-CZ" dirty="0" smtClean="0"/>
              <a:t>:</a:t>
            </a:r>
          </a:p>
          <a:p>
            <a:r>
              <a:rPr lang="cs-CZ" dirty="0" smtClean="0">
                <a:hlinkClick r:id="rId2"/>
              </a:rPr>
              <a:t>http://cs.wikipedia.org/wiki/Soubor:Ear_surgery_on_a_patient.jpg</a:t>
            </a:r>
            <a:r>
              <a:rPr lang="cs-CZ" dirty="0" smtClean="0"/>
              <a:t> – </a:t>
            </a:r>
            <a:r>
              <a:rPr lang="cs-CZ" dirty="0" err="1" smtClean="0"/>
              <a:t>surgery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http://cs.wikipedia.org/wiki/Soubor:Virginia_Apgar.jpg</a:t>
            </a:r>
            <a:r>
              <a:rPr lang="cs-CZ" dirty="0" smtClean="0"/>
              <a:t> - </a:t>
            </a:r>
            <a:r>
              <a:rPr lang="cs-CZ" dirty="0" err="1" smtClean="0"/>
              <a:t>doctor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538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2" tIns="41148" rIns="82292" bIns="41148"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4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Sabina Vondráková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vondrakova@gymta.cz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březen 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4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3"/>
            <a:ext cx="4434840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6535638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2" tIns="41148" rIns="82292" bIns="41148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hlinkClick r:id="rId2"/>
              </a:rPr>
              <a:t>http</a:t>
            </a:r>
            <a:r>
              <a:rPr lang="cs-CZ" sz="1100" dirty="0">
                <a:hlinkClick r:id="rId2"/>
              </a:rPr>
              <a:t>://cs.wikipedia.org/wiki/Soubor:Ear_surgery_on_a_patient.jpg</a:t>
            </a:r>
            <a:r>
              <a:rPr lang="cs-CZ" sz="1100" dirty="0"/>
              <a:t> – </a:t>
            </a:r>
            <a:r>
              <a:rPr lang="cs-CZ" sz="1100" dirty="0" err="1"/>
              <a:t>surgery</a:t>
            </a:r>
            <a:endParaRPr lang="cs-CZ" sz="1100" dirty="0"/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hlinkClick r:id="rId3"/>
              </a:rPr>
              <a:t>http</a:t>
            </a:r>
            <a:r>
              <a:rPr lang="cs-CZ" sz="1100" dirty="0">
                <a:hlinkClick r:id="rId3"/>
              </a:rPr>
              <a:t>://cs.wikipedia.org/wiki/Soubor:Virginia_Apgar.jpg</a:t>
            </a:r>
            <a:r>
              <a:rPr lang="cs-CZ" sz="1100" dirty="0"/>
              <a:t> - </a:t>
            </a:r>
            <a:r>
              <a:rPr lang="cs-CZ" sz="1100" dirty="0" err="1"/>
              <a:t>doctor</a:t>
            </a:r>
            <a:endParaRPr lang="cs-CZ" sz="1100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06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usedství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celář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351</Words>
  <Application>Microsoft Office PowerPoint</Application>
  <PresentationFormat>Předvádění na obrazovce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Sousedství</vt:lpstr>
      <vt:lpstr>Prezentace aplikace PowerPoint</vt:lpstr>
      <vt:lpstr>health and lifestyle</vt:lpstr>
      <vt:lpstr>Answer these questions.</vt:lpstr>
      <vt:lpstr>Roleplay</vt:lpstr>
      <vt:lpstr>Comment on these statements.</vt:lpstr>
      <vt:lpstr>Describe, compare and contrast these pictures.</vt:lpstr>
      <vt:lpstr>References: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and lifestyle</dc:title>
  <dc:creator>doma</dc:creator>
  <cp:lastModifiedBy>hchotovinska</cp:lastModifiedBy>
  <cp:revision>15</cp:revision>
  <dcterms:created xsi:type="dcterms:W3CDTF">2013-02-26T09:16:08Z</dcterms:created>
  <dcterms:modified xsi:type="dcterms:W3CDTF">2014-05-14T11:39:13Z</dcterms:modified>
</cp:coreProperties>
</file>