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95" r:id="rId2"/>
    <p:sldId id="256" r:id="rId3"/>
    <p:sldId id="272" r:id="rId4"/>
    <p:sldId id="277" r:id="rId5"/>
    <p:sldId id="278" r:id="rId6"/>
    <p:sldId id="280" r:id="rId7"/>
    <p:sldId id="279" r:id="rId8"/>
    <p:sldId id="289" r:id="rId9"/>
    <p:sldId id="273" r:id="rId10"/>
    <p:sldId id="288" r:id="rId11"/>
    <p:sldId id="274" r:id="rId12"/>
    <p:sldId id="296" r:id="rId13"/>
    <p:sldId id="297" r:id="rId14"/>
    <p:sldId id="283" r:id="rId15"/>
    <p:sldId id="291" r:id="rId16"/>
    <p:sldId id="292" r:id="rId17"/>
    <p:sldId id="293" r:id="rId18"/>
    <p:sldId id="298" r:id="rId19"/>
    <p:sldId id="282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>
        <p:scale>
          <a:sx n="100" d="100"/>
          <a:sy n="100" d="100"/>
        </p:scale>
        <p:origin x="-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F5085-3397-4051-96B3-B212CEEA3F4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BA2CDF-4636-47EA-9B22-A59CE6B3EBE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0655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BA2CDF-4636-47EA-9B22-A59CE6B3EBE4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9DF2-60E3-4932-AB42-BDA57B374B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23857-F783-42BF-9023-4244EFBA37C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9DF2-60E3-4932-AB42-BDA57B374B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23857-F783-42BF-9023-4244EFBA37C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9DF2-60E3-4932-AB42-BDA57B374B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23857-F783-42BF-9023-4244EFBA37C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9DF2-60E3-4932-AB42-BDA57B374B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23857-F783-42BF-9023-4244EFBA37C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9DF2-60E3-4932-AB42-BDA57B374B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23857-F783-42BF-9023-4244EFBA37C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9DF2-60E3-4932-AB42-BDA57B374B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23857-F783-42BF-9023-4244EFBA37C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9DF2-60E3-4932-AB42-BDA57B374B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23857-F783-42BF-9023-4244EFBA37C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9DF2-60E3-4932-AB42-BDA57B374B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23857-F783-42BF-9023-4244EFBA37C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9DF2-60E3-4932-AB42-BDA57B374B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23857-F783-42BF-9023-4244EFBA37C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9DF2-60E3-4932-AB42-BDA57B374B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23857-F783-42BF-9023-4244EFBA37C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9DF2-60E3-4932-AB42-BDA57B374B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1C23857-F783-42BF-9023-4244EFBA37C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A69DF2-60E3-4932-AB42-BDA57B374B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C23857-F783-42BF-9023-4244EFBA37C2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CyWGjDNPnY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Exkurze_Ruzyn&#283;,_letadla_Fischer.jpg?uselang=csJ.Fictumov&#225;,John" TargetMode="External"/><Relationship Id="rId2" Type="http://schemas.openxmlformats.org/officeDocument/2006/relationships/hyperlink" Target="http://commons.wikimedia.org/wiki/File:Austria_A2_moedling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upload.wikimedia.org/wikipedia/commons/6/62/Glacier_Express_Landwasser.jpg" TargetMode="External"/><Relationship Id="rId4" Type="http://schemas.openxmlformats.org/officeDocument/2006/relationships/hyperlink" Target="http://upload.wikimedia.org/wikipedia/commons/thumb/8/85/William_M._Mann_(1886-1960)_and_Lucile_Quarry_Mann_(1897-1986)_(3378216691).jpg/800px-William_M._Mann_(1886-1960)_and_Lucile_Quarry_Mann_(1897-1986)_(3378216691)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Inovace vybavení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Příjemce: Gymnázium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5124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5125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5126" name="TextovéPole 5"/>
          <p:cNvSpPr txBox="1">
            <a:spLocks noChangeArrowheads="1"/>
          </p:cNvSpPr>
          <p:nvPr/>
        </p:nvSpPr>
        <p:spPr bwMode="auto">
          <a:xfrm>
            <a:off x="0" y="4354513"/>
            <a:ext cx="930433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5127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6196013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:       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Mgr. 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Ida 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Taušlová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5128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6472237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  :      </a:t>
            </a:r>
            <a:r>
              <a:rPr lang="cs-CZ" sz="1100" b="1" dirty="0" err="1">
                <a:solidFill>
                  <a:srgbClr val="000000"/>
                </a:solidFill>
                <a:latin typeface="Arial - 16"/>
              </a:rPr>
              <a:t>Travel</a:t>
            </a:r>
            <a:r>
              <a:rPr lang="cs-CZ" sz="1100" b="1" dirty="0">
                <a:solidFill>
                  <a:srgbClr val="000000"/>
                </a:solidFill>
                <a:latin typeface="Arial - 16"/>
              </a:rPr>
              <a:t> – </a:t>
            </a:r>
            <a:r>
              <a:rPr lang="cs-CZ" sz="1100" b="1" dirty="0" err="1" smtClean="0">
                <a:solidFill>
                  <a:srgbClr val="000000"/>
                </a:solidFill>
                <a:latin typeface="Arial - 16"/>
              </a:rPr>
              <a:t>Means</a:t>
            </a:r>
            <a:r>
              <a:rPr lang="cs-CZ" sz="11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b="1" dirty="0" err="1" smtClean="0">
                <a:solidFill>
                  <a:srgbClr val="000000"/>
                </a:solidFill>
                <a:latin typeface="Arial - 16"/>
              </a:rPr>
              <a:t>of</a:t>
            </a:r>
            <a:r>
              <a:rPr lang="cs-CZ" sz="1100" b="1" dirty="0" smtClean="0">
                <a:solidFill>
                  <a:srgbClr val="000000"/>
                </a:solidFill>
                <a:latin typeface="Arial - 16"/>
              </a:rPr>
              <a:t> transport</a:t>
            </a:r>
            <a:r>
              <a:rPr lang="cs-CZ" sz="1100" b="1" dirty="0">
                <a:solidFill>
                  <a:srgbClr val="000000"/>
                </a:solidFill>
                <a:latin typeface="Arial - 16"/>
              </a:rPr>
              <a:t>	</a:t>
            </a:r>
          </a:p>
        </p:txBody>
      </p:sp>
      <p:sp>
        <p:nvSpPr>
          <p:cNvPr id="5129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5130" name="TextovéPole 9"/>
          <p:cNvSpPr txBox="1">
            <a:spLocks noChangeArrowheads="1"/>
          </p:cNvSpPr>
          <p:nvPr/>
        </p:nvSpPr>
        <p:spPr bwMode="auto">
          <a:xfrm>
            <a:off x="5000628" y="1928802"/>
            <a:ext cx="231457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anglický jazyk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5131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5132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5133" name="TextovéPole 12"/>
          <p:cNvSpPr txBox="1">
            <a:spLocks noChangeArrowheads="1"/>
          </p:cNvSpPr>
          <p:nvPr/>
        </p:nvSpPr>
        <p:spPr bwMode="auto">
          <a:xfrm>
            <a:off x="5000629" y="2205038"/>
            <a:ext cx="2307676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DUM: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06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5134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5135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63388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     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6. prosince 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2012</a:t>
            </a:r>
          </a:p>
        </p:txBody>
      </p:sp>
      <p:sp>
        <p:nvSpPr>
          <p:cNvPr id="5136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46116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                    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3.C, V7G</a:t>
            </a:r>
          </a:p>
        </p:txBody>
      </p:sp>
      <p:sp>
        <p:nvSpPr>
          <p:cNvPr id="5137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669925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     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Ida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Taušlová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5138" name="TextovéPole 17"/>
          <p:cNvSpPr txBox="1">
            <a:spLocks noChangeArrowheads="1"/>
          </p:cNvSpPr>
          <p:nvPr/>
        </p:nvSpPr>
        <p:spPr bwMode="auto">
          <a:xfrm>
            <a:off x="4572000" y="1484313"/>
            <a:ext cx="82232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 </a:t>
            </a:r>
          </a:p>
        </p:txBody>
      </p:sp>
      <p:sp>
        <p:nvSpPr>
          <p:cNvPr id="5139" name="TextovéPole 19"/>
          <p:cNvSpPr txBox="1">
            <a:spLocks noChangeArrowheads="1"/>
          </p:cNvSpPr>
          <p:nvPr/>
        </p:nvSpPr>
        <p:spPr bwMode="auto">
          <a:xfrm>
            <a:off x="1071538" y="1928802"/>
            <a:ext cx="4662487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5140" name="TextovéPole 20"/>
          <p:cNvSpPr txBox="1">
            <a:spLocks noChangeArrowheads="1"/>
          </p:cNvSpPr>
          <p:nvPr/>
        </p:nvSpPr>
        <p:spPr bwMode="auto">
          <a:xfrm>
            <a:off x="7000892" y="1928802"/>
            <a:ext cx="162242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ročník: třetí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5141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32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_A_2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5142" name="TextovéPole 22"/>
          <p:cNvSpPr txBox="1">
            <a:spLocks noChangeArrowheads="1"/>
          </p:cNvSpPr>
          <p:nvPr/>
        </p:nvSpPr>
        <p:spPr bwMode="auto">
          <a:xfrm>
            <a:off x="7308304" y="1861343"/>
            <a:ext cx="1332459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>
              <a:solidFill>
                <a:srgbClr val="000000"/>
              </a:solidFill>
              <a:latin typeface="Arial - 16"/>
            </a:endParaRPr>
          </a:p>
          <a:p>
            <a:endParaRPr lang="cs-CZ" sz="110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ovéPole 20"/>
          <p:cNvSpPr txBox="1"/>
          <p:nvPr/>
        </p:nvSpPr>
        <p:spPr>
          <a:xfrm>
            <a:off x="251520" y="836712"/>
            <a:ext cx="396044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EMBARKATION  ON  A  SHIP</a:t>
            </a:r>
          </a:p>
          <a:p>
            <a:endParaRPr lang="cs-CZ" dirty="0" smtClean="0"/>
          </a:p>
          <a:p>
            <a:r>
              <a:rPr lang="cs-CZ" dirty="0" smtClean="0"/>
              <a:t>USEFUL  VOCABULARY:</a:t>
            </a:r>
          </a:p>
          <a:p>
            <a:endParaRPr lang="cs-CZ" dirty="0" smtClean="0"/>
          </a:p>
          <a:p>
            <a:r>
              <a:rPr lang="cs-CZ" dirty="0" err="1" smtClean="0"/>
              <a:t>Match</a:t>
            </a:r>
            <a:r>
              <a:rPr lang="cs-CZ" dirty="0" smtClean="0"/>
              <a:t> these </a:t>
            </a:r>
            <a:r>
              <a:rPr lang="cs-CZ" dirty="0" err="1" smtClean="0"/>
              <a:t>English</a:t>
            </a:r>
            <a:r>
              <a:rPr lang="cs-CZ" dirty="0" smtClean="0"/>
              <a:t> </a:t>
            </a:r>
            <a:r>
              <a:rPr lang="cs-CZ" dirty="0" err="1" smtClean="0"/>
              <a:t>words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right</a:t>
            </a:r>
            <a:r>
              <a:rPr lang="cs-CZ" dirty="0" smtClean="0"/>
              <a:t> </a:t>
            </a:r>
            <a:r>
              <a:rPr lang="cs-CZ" dirty="0" err="1" smtClean="0"/>
              <a:t>Czech</a:t>
            </a:r>
            <a:r>
              <a:rPr lang="cs-CZ" dirty="0" smtClean="0"/>
              <a:t> </a:t>
            </a:r>
            <a:r>
              <a:rPr lang="cs-CZ" dirty="0" err="1" smtClean="0"/>
              <a:t>synonyms</a:t>
            </a:r>
            <a:r>
              <a:rPr lang="cs-CZ" dirty="0" smtClean="0"/>
              <a:t>.</a:t>
            </a:r>
          </a:p>
          <a:p>
            <a:endParaRPr lang="cs-CZ" dirty="0" smtClean="0"/>
          </a:p>
          <a:p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sz="1600" dirty="0" smtClean="0"/>
              <a:t>Port /  </a:t>
            </a:r>
            <a:r>
              <a:rPr lang="cs-CZ" sz="1600" dirty="0" err="1" smtClean="0"/>
              <a:t>Harbour</a:t>
            </a:r>
            <a:endParaRPr lang="cs-CZ" sz="1600" dirty="0" smtClean="0"/>
          </a:p>
          <a:p>
            <a:pPr>
              <a:buFont typeface="Arial" pitchFamily="34" charset="0"/>
              <a:buChar char="•"/>
            </a:pPr>
            <a:r>
              <a:rPr lang="cs-CZ" sz="1600" dirty="0" err="1" smtClean="0"/>
              <a:t>Quay</a:t>
            </a:r>
            <a:endParaRPr lang="cs-CZ" sz="1600" dirty="0" smtClean="0"/>
          </a:p>
          <a:p>
            <a:pPr>
              <a:buFont typeface="Arial" pitchFamily="34" charset="0"/>
              <a:buChar char="•"/>
            </a:pPr>
            <a:r>
              <a:rPr lang="cs-CZ" sz="1600" dirty="0" err="1" smtClean="0"/>
              <a:t>Dock</a:t>
            </a:r>
            <a:endParaRPr lang="cs-CZ" sz="1600" dirty="0" smtClean="0"/>
          </a:p>
          <a:p>
            <a:pPr>
              <a:buFont typeface="Arial" pitchFamily="34" charset="0"/>
              <a:buChar char="•"/>
            </a:pPr>
            <a:r>
              <a:rPr lang="cs-CZ" sz="1600" dirty="0" err="1" smtClean="0"/>
              <a:t>Gangway</a:t>
            </a:r>
            <a:r>
              <a:rPr lang="cs-CZ" sz="1600" dirty="0" smtClean="0"/>
              <a:t>/</a:t>
            </a:r>
            <a:r>
              <a:rPr lang="cs-CZ" sz="1600" dirty="0" err="1" smtClean="0"/>
              <a:t>Gangplank</a:t>
            </a:r>
            <a:endParaRPr lang="cs-CZ" sz="1600" dirty="0" smtClean="0"/>
          </a:p>
          <a:p>
            <a:pPr>
              <a:buFont typeface="Arial" pitchFamily="34" charset="0"/>
              <a:buChar char="•"/>
            </a:pPr>
            <a:r>
              <a:rPr lang="cs-CZ" sz="1600" dirty="0" err="1" smtClean="0"/>
              <a:t>Cabin</a:t>
            </a:r>
            <a:r>
              <a:rPr lang="cs-CZ" sz="1600" dirty="0" smtClean="0"/>
              <a:t>/double </a:t>
            </a:r>
            <a:r>
              <a:rPr lang="cs-CZ" sz="1600" dirty="0" err="1" smtClean="0"/>
              <a:t>cabin</a:t>
            </a:r>
            <a:endParaRPr lang="cs-CZ" sz="1600" dirty="0" smtClean="0"/>
          </a:p>
          <a:p>
            <a:pPr>
              <a:buFont typeface="Arial" pitchFamily="34" charset="0"/>
              <a:buChar char="•"/>
            </a:pPr>
            <a:r>
              <a:rPr lang="cs-CZ" sz="1600" dirty="0" err="1" smtClean="0"/>
              <a:t>Sleeping</a:t>
            </a:r>
            <a:r>
              <a:rPr lang="cs-CZ" sz="1600" dirty="0" smtClean="0"/>
              <a:t>  </a:t>
            </a:r>
            <a:r>
              <a:rPr lang="cs-CZ" sz="1600" dirty="0" err="1" smtClean="0"/>
              <a:t>berth</a:t>
            </a:r>
            <a:endParaRPr lang="cs-CZ" sz="1600" dirty="0" smtClean="0"/>
          </a:p>
          <a:p>
            <a:pPr>
              <a:buFont typeface="Arial" pitchFamily="34" charset="0"/>
              <a:buChar char="•"/>
            </a:pPr>
            <a:r>
              <a:rPr lang="cs-CZ" sz="1600" dirty="0" err="1" smtClean="0"/>
              <a:t>Stateroom</a:t>
            </a:r>
            <a:endParaRPr lang="cs-CZ" sz="1600" dirty="0" smtClean="0"/>
          </a:p>
          <a:p>
            <a:pPr>
              <a:buFont typeface="Arial" pitchFamily="34" charset="0"/>
              <a:buChar char="•"/>
            </a:pPr>
            <a:r>
              <a:rPr lang="cs-CZ" sz="1600" dirty="0" smtClean="0"/>
              <a:t>To </a:t>
            </a:r>
            <a:r>
              <a:rPr lang="cs-CZ" sz="1600" dirty="0" err="1" smtClean="0"/>
              <a:t>sound</a:t>
            </a:r>
            <a:r>
              <a:rPr lang="cs-CZ" sz="1600" dirty="0" smtClean="0"/>
              <a:t> </a:t>
            </a:r>
            <a:r>
              <a:rPr lang="cs-CZ" sz="1600" dirty="0" err="1" smtClean="0"/>
              <a:t>the</a:t>
            </a:r>
            <a:r>
              <a:rPr lang="cs-CZ" sz="1600" dirty="0" smtClean="0"/>
              <a:t> </a:t>
            </a:r>
            <a:r>
              <a:rPr lang="cs-CZ" sz="1600" dirty="0" err="1" smtClean="0"/>
              <a:t>siren</a:t>
            </a:r>
            <a:endParaRPr lang="cs-CZ" sz="1600" dirty="0"/>
          </a:p>
        </p:txBody>
      </p:sp>
      <p:sp>
        <p:nvSpPr>
          <p:cNvPr id="3" name="TextovéPole 2"/>
          <p:cNvSpPr txBox="1"/>
          <p:nvPr/>
        </p:nvSpPr>
        <p:spPr>
          <a:xfrm flipH="1">
            <a:off x="5220072" y="2996952"/>
            <a:ext cx="30556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dirty="0" smtClean="0"/>
              <a:t>Přístavní molo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luxusní soukromá kajuta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Lůžko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Přístavní hráz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Dok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Kajuta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Přístav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Zvuk sirény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a 2"/>
          <p:cNvSpPr/>
          <p:nvPr/>
        </p:nvSpPr>
        <p:spPr>
          <a:xfrm>
            <a:off x="2915816" y="1484784"/>
            <a:ext cx="2736304" cy="2592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AIR  TRAVEL</a:t>
            </a:r>
            <a:endParaRPr lang="cs-CZ" dirty="0"/>
          </a:p>
        </p:txBody>
      </p:sp>
      <p:sp>
        <p:nvSpPr>
          <p:cNvPr id="4" name="Elipsa 3"/>
          <p:cNvSpPr/>
          <p:nvPr/>
        </p:nvSpPr>
        <p:spPr>
          <a:xfrm>
            <a:off x="611560" y="1268760"/>
            <a:ext cx="1368152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PLANE</a:t>
            </a:r>
            <a:endParaRPr lang="cs-CZ" dirty="0"/>
          </a:p>
        </p:txBody>
      </p:sp>
      <p:sp>
        <p:nvSpPr>
          <p:cNvPr id="5" name="Elipsa 4"/>
          <p:cNvSpPr/>
          <p:nvPr/>
        </p:nvSpPr>
        <p:spPr>
          <a:xfrm>
            <a:off x="683568" y="3861048"/>
            <a:ext cx="1584176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JUMBO  JET</a:t>
            </a:r>
            <a:endParaRPr lang="cs-CZ" dirty="0"/>
          </a:p>
        </p:txBody>
      </p:sp>
      <p:sp>
        <p:nvSpPr>
          <p:cNvPr id="6" name="Elipsa 5"/>
          <p:cNvSpPr/>
          <p:nvPr/>
        </p:nvSpPr>
        <p:spPr>
          <a:xfrm>
            <a:off x="5004048" y="4509120"/>
            <a:ext cx="1944216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/>
              <a:t>HELICOPTER</a:t>
            </a:r>
            <a:endParaRPr lang="cs-CZ" sz="1400" dirty="0"/>
          </a:p>
        </p:txBody>
      </p:sp>
      <p:sp>
        <p:nvSpPr>
          <p:cNvPr id="7" name="Elipsa 6"/>
          <p:cNvSpPr/>
          <p:nvPr/>
        </p:nvSpPr>
        <p:spPr>
          <a:xfrm>
            <a:off x="6516216" y="1988840"/>
            <a:ext cx="1656184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/>
              <a:t>LIGHT  PLANE</a:t>
            </a:r>
            <a:endParaRPr lang="cs-CZ" sz="1400" dirty="0"/>
          </a:p>
        </p:txBody>
      </p:sp>
      <p:cxnSp>
        <p:nvCxnSpPr>
          <p:cNvPr id="9" name="Přímá spojovací čára 8"/>
          <p:cNvCxnSpPr>
            <a:stCxn id="3" idx="1"/>
            <a:endCxn id="4" idx="6"/>
          </p:cNvCxnSpPr>
          <p:nvPr/>
        </p:nvCxnSpPr>
        <p:spPr>
          <a:xfrm flipH="1">
            <a:off x="1979712" y="1864416"/>
            <a:ext cx="1336827" cy="52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>
            <a:stCxn id="3" idx="3"/>
            <a:endCxn id="5" idx="7"/>
          </p:cNvCxnSpPr>
          <p:nvPr/>
        </p:nvCxnSpPr>
        <p:spPr>
          <a:xfrm flipH="1">
            <a:off x="2035747" y="3697440"/>
            <a:ext cx="1280792" cy="385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>
            <a:stCxn id="3" idx="4"/>
            <a:endCxn id="6" idx="1"/>
          </p:cNvCxnSpPr>
          <p:nvPr/>
        </p:nvCxnSpPr>
        <p:spPr>
          <a:xfrm>
            <a:off x="4283968" y="4077072"/>
            <a:ext cx="1004804" cy="6640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>
            <a:stCxn id="3" idx="6"/>
            <a:endCxn id="7" idx="2"/>
          </p:cNvCxnSpPr>
          <p:nvPr/>
        </p:nvCxnSpPr>
        <p:spPr>
          <a:xfrm flipV="1">
            <a:off x="5652120" y="2744924"/>
            <a:ext cx="864096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Obdélník 2"/>
          <p:cNvSpPr>
            <a:spLocks noChangeArrowheads="1"/>
          </p:cNvSpPr>
          <p:nvPr/>
        </p:nvSpPr>
        <p:spPr bwMode="auto">
          <a:xfrm>
            <a:off x="755576" y="4293096"/>
            <a:ext cx="66967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</a:t>
            </a:r>
            <a:r>
              <a:rPr lang="cs-CZ" dirty="0" err="1" smtClean="0">
                <a:hlinkClick r:id="rId2"/>
              </a:rPr>
              <a:t>youtube.com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watch</a:t>
            </a:r>
            <a:r>
              <a:rPr lang="cs-CZ" dirty="0" smtClean="0">
                <a:hlinkClick r:id="rId2"/>
              </a:rPr>
              <a:t>?v=</a:t>
            </a:r>
            <a:r>
              <a:rPr lang="cs-CZ" dirty="0" err="1" smtClean="0">
                <a:hlinkClick r:id="rId2"/>
              </a:rPr>
              <a:t>wCyWGjDNPnY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0" y="188640"/>
            <a:ext cx="75243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                                   EMBARKATION ON A PLANE</a:t>
            </a:r>
          </a:p>
          <a:p>
            <a:endParaRPr lang="cs-CZ" dirty="0" smtClean="0"/>
          </a:p>
          <a:p>
            <a:r>
              <a:rPr lang="cs-CZ" dirty="0" smtClean="0"/>
              <a:t>PUT THESE  SIX  STEPS  OF  YOUR  CHECK-IN  IN  ORDER:</a:t>
            </a:r>
          </a:p>
          <a:p>
            <a:endParaRPr lang="cs-CZ" dirty="0" smtClean="0"/>
          </a:p>
          <a:p>
            <a:r>
              <a:rPr lang="cs-CZ" dirty="0" smtClean="0"/>
              <a:t>To </a:t>
            </a:r>
            <a:r>
              <a:rPr lang="cs-CZ" dirty="0" err="1" smtClean="0"/>
              <a:t>have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luggage</a:t>
            </a:r>
            <a:r>
              <a:rPr lang="cs-CZ" dirty="0" smtClean="0"/>
              <a:t>  </a:t>
            </a:r>
            <a:r>
              <a:rPr lang="cs-CZ" dirty="0" err="1" smtClean="0"/>
              <a:t>checked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weighed</a:t>
            </a:r>
            <a:endParaRPr lang="cs-CZ" dirty="0" smtClean="0"/>
          </a:p>
          <a:p>
            <a:r>
              <a:rPr lang="cs-CZ" dirty="0" smtClean="0"/>
              <a:t>To go </a:t>
            </a:r>
            <a:r>
              <a:rPr lang="cs-CZ" dirty="0" err="1" smtClean="0"/>
              <a:t>through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customs</a:t>
            </a:r>
            <a:r>
              <a:rPr lang="cs-CZ" dirty="0" smtClean="0"/>
              <a:t> </a:t>
            </a:r>
            <a:r>
              <a:rPr lang="cs-CZ" dirty="0" err="1" smtClean="0"/>
              <a:t>hall</a:t>
            </a:r>
            <a:endParaRPr lang="cs-CZ" dirty="0" smtClean="0"/>
          </a:p>
          <a:p>
            <a:r>
              <a:rPr lang="cs-CZ" dirty="0" smtClean="0"/>
              <a:t>To </a:t>
            </a:r>
            <a:r>
              <a:rPr lang="cs-CZ" dirty="0" err="1" smtClean="0"/>
              <a:t>be</a:t>
            </a:r>
            <a:r>
              <a:rPr lang="cs-CZ" dirty="0" smtClean="0"/>
              <a:t> </a:t>
            </a:r>
            <a:r>
              <a:rPr lang="cs-CZ" dirty="0" err="1" smtClean="0"/>
              <a:t>at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airport</a:t>
            </a:r>
            <a:r>
              <a:rPr lang="cs-CZ" dirty="0" smtClean="0"/>
              <a:t> 2 </a:t>
            </a:r>
            <a:r>
              <a:rPr lang="cs-CZ" dirty="0" err="1" smtClean="0"/>
              <a:t>hours</a:t>
            </a:r>
            <a:r>
              <a:rPr lang="cs-CZ" dirty="0" smtClean="0"/>
              <a:t>  </a:t>
            </a:r>
            <a:r>
              <a:rPr lang="cs-CZ" dirty="0" err="1" smtClean="0"/>
              <a:t>earlier</a:t>
            </a:r>
            <a:endParaRPr lang="cs-CZ" dirty="0" smtClean="0"/>
          </a:p>
          <a:p>
            <a:r>
              <a:rPr lang="cs-CZ" dirty="0" smtClean="0"/>
              <a:t>To show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customs</a:t>
            </a:r>
            <a:r>
              <a:rPr lang="cs-CZ" dirty="0" smtClean="0"/>
              <a:t> </a:t>
            </a:r>
            <a:r>
              <a:rPr lang="cs-CZ" dirty="0" err="1" smtClean="0"/>
              <a:t>officers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passport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visa/</a:t>
            </a:r>
            <a:r>
              <a:rPr lang="cs-CZ" dirty="0" err="1" smtClean="0"/>
              <a:t>if</a:t>
            </a:r>
            <a:r>
              <a:rPr lang="cs-CZ" dirty="0" smtClean="0"/>
              <a:t> </a:t>
            </a:r>
            <a:r>
              <a:rPr lang="cs-CZ" dirty="0" err="1" smtClean="0"/>
              <a:t>needed</a:t>
            </a:r>
            <a:r>
              <a:rPr lang="cs-CZ" dirty="0" smtClean="0"/>
              <a:t>/</a:t>
            </a:r>
          </a:p>
          <a:p>
            <a:r>
              <a:rPr lang="cs-CZ" dirty="0" smtClean="0"/>
              <a:t>To </a:t>
            </a:r>
            <a:r>
              <a:rPr lang="cs-CZ" dirty="0" err="1" smtClean="0"/>
              <a:t>have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handluggage</a:t>
            </a:r>
            <a:r>
              <a:rPr lang="cs-CZ" dirty="0" smtClean="0"/>
              <a:t> </a:t>
            </a:r>
            <a:r>
              <a:rPr lang="cs-CZ" dirty="0" err="1" smtClean="0"/>
              <a:t>checked</a:t>
            </a:r>
            <a:endParaRPr lang="cs-CZ" dirty="0" smtClean="0"/>
          </a:p>
          <a:p>
            <a:r>
              <a:rPr lang="cs-CZ" dirty="0" smtClean="0"/>
              <a:t>To go to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departure</a:t>
            </a:r>
            <a:r>
              <a:rPr lang="cs-CZ" dirty="0" smtClean="0"/>
              <a:t> </a:t>
            </a:r>
            <a:r>
              <a:rPr lang="cs-CZ" dirty="0" err="1" smtClean="0"/>
              <a:t>hall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wait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flight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err="1" smtClean="0"/>
              <a:t>Then</a:t>
            </a:r>
            <a:r>
              <a:rPr lang="cs-CZ" dirty="0" smtClean="0"/>
              <a:t> </a:t>
            </a:r>
            <a:r>
              <a:rPr lang="cs-CZ" dirty="0" err="1" smtClean="0"/>
              <a:t>Watch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video  -  AT THE  AIRPORT</a:t>
            </a:r>
          </a:p>
          <a:p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95536" y="1412776"/>
            <a:ext cx="36724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                                    </a:t>
            </a:r>
          </a:p>
          <a:p>
            <a:r>
              <a:rPr lang="cs-CZ" dirty="0" smtClean="0"/>
              <a:t> </a:t>
            </a:r>
          </a:p>
          <a:p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 </a:t>
            </a:r>
            <a:r>
              <a:rPr lang="cs-CZ" dirty="0" err="1" smtClean="0"/>
              <a:t>Hijacking</a:t>
            </a:r>
            <a:r>
              <a:rPr lang="cs-CZ" dirty="0" smtClean="0"/>
              <a:t>,</a:t>
            </a:r>
          </a:p>
          <a:p>
            <a:pPr>
              <a:buFont typeface="Arial" pitchFamily="34" charset="0"/>
              <a:buChar char="•"/>
            </a:pPr>
            <a:r>
              <a:rPr lang="cs-CZ" dirty="0" err="1" smtClean="0"/>
              <a:t>Smuggling</a:t>
            </a:r>
            <a:r>
              <a:rPr lang="cs-CZ" dirty="0" smtClean="0"/>
              <a:t>, </a:t>
            </a:r>
          </a:p>
          <a:p>
            <a:pPr>
              <a:buFont typeface="Arial" pitchFamily="34" charset="0"/>
              <a:buChar char="•"/>
            </a:pPr>
            <a:r>
              <a:rPr lang="cs-CZ" dirty="0" err="1" smtClean="0"/>
              <a:t>Bombing</a:t>
            </a:r>
            <a:r>
              <a:rPr lang="cs-CZ" dirty="0" smtClean="0"/>
              <a:t>, </a:t>
            </a:r>
          </a:p>
          <a:p>
            <a:pPr>
              <a:buFont typeface="Arial" pitchFamily="34" charset="0"/>
              <a:buChar char="•"/>
            </a:pPr>
            <a:r>
              <a:rPr lang="cs-CZ" dirty="0" err="1" smtClean="0"/>
              <a:t>Being</a:t>
            </a:r>
            <a:r>
              <a:rPr lang="cs-CZ" dirty="0" smtClean="0"/>
              <a:t> </a:t>
            </a:r>
            <a:r>
              <a:rPr lang="cs-CZ" dirty="0" err="1" smtClean="0"/>
              <a:t>delayed</a:t>
            </a:r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dirty="0" err="1" smtClean="0"/>
              <a:t>Being</a:t>
            </a:r>
            <a:r>
              <a:rPr lang="cs-CZ" dirty="0" smtClean="0"/>
              <a:t> </a:t>
            </a:r>
            <a:r>
              <a:rPr lang="cs-CZ" dirty="0" err="1" smtClean="0"/>
              <a:t>diverted</a:t>
            </a:r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dirty="0" err="1" smtClean="0"/>
              <a:t>Traffic</a:t>
            </a:r>
            <a:r>
              <a:rPr lang="cs-CZ" dirty="0" smtClean="0"/>
              <a:t>  </a:t>
            </a:r>
            <a:r>
              <a:rPr lang="cs-CZ" dirty="0" err="1" smtClean="0"/>
              <a:t>jams</a:t>
            </a:r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dirty="0" err="1" smtClean="0"/>
              <a:t>Eco</a:t>
            </a:r>
            <a:r>
              <a:rPr lang="cs-CZ" dirty="0" smtClean="0"/>
              <a:t>- </a:t>
            </a:r>
            <a:r>
              <a:rPr lang="cs-CZ" dirty="0" err="1" smtClean="0"/>
              <a:t>friendliness</a:t>
            </a:r>
            <a:r>
              <a:rPr lang="cs-CZ" dirty="0" smtClean="0"/>
              <a:t>(</a:t>
            </a:r>
            <a:r>
              <a:rPr lang="cs-CZ" dirty="0" err="1" smtClean="0"/>
              <a:t>fumes</a:t>
            </a:r>
            <a:r>
              <a:rPr lang="cs-CZ" dirty="0" smtClean="0"/>
              <a:t>,</a:t>
            </a:r>
            <a:r>
              <a:rPr lang="cs-CZ" dirty="0" err="1" smtClean="0"/>
              <a:t>leaded</a:t>
            </a:r>
            <a:r>
              <a:rPr lang="cs-CZ" dirty="0" smtClean="0"/>
              <a:t> </a:t>
            </a:r>
            <a:r>
              <a:rPr lang="cs-CZ" dirty="0" err="1" smtClean="0"/>
              <a:t>petrol</a:t>
            </a:r>
            <a:r>
              <a:rPr lang="cs-CZ" dirty="0" smtClean="0"/>
              <a:t>/</a:t>
            </a:r>
            <a:r>
              <a:rPr lang="cs-CZ" dirty="0" err="1" smtClean="0"/>
              <a:t>unleaded</a:t>
            </a:r>
            <a:r>
              <a:rPr lang="cs-CZ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cs-CZ" dirty="0" err="1" smtClean="0"/>
              <a:t>Being</a:t>
            </a:r>
            <a:r>
              <a:rPr lang="cs-CZ" dirty="0" smtClean="0"/>
              <a:t> </a:t>
            </a:r>
            <a:r>
              <a:rPr lang="cs-CZ" dirty="0" err="1" smtClean="0"/>
              <a:t>canceled</a:t>
            </a:r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dirty="0" err="1" smtClean="0"/>
              <a:t>Being</a:t>
            </a:r>
            <a:r>
              <a:rPr lang="cs-CZ" dirty="0" smtClean="0"/>
              <a:t> </a:t>
            </a:r>
            <a:r>
              <a:rPr lang="cs-CZ" dirty="0" err="1" smtClean="0"/>
              <a:t>sunk</a:t>
            </a:r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dirty="0" err="1" smtClean="0"/>
              <a:t>Crash</a:t>
            </a:r>
            <a:r>
              <a:rPr lang="cs-CZ" dirty="0" smtClean="0"/>
              <a:t>-</a:t>
            </a:r>
            <a:r>
              <a:rPr lang="cs-CZ" dirty="0" err="1" smtClean="0"/>
              <a:t>landing</a:t>
            </a:r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dirty="0" err="1" smtClean="0"/>
              <a:t>Weather</a:t>
            </a:r>
            <a:r>
              <a:rPr lang="cs-CZ" dirty="0" smtClean="0"/>
              <a:t> </a:t>
            </a:r>
            <a:r>
              <a:rPr lang="cs-CZ" dirty="0" err="1" smtClean="0"/>
              <a:t>conditions</a:t>
            </a:r>
            <a:endParaRPr lang="cs-CZ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844824"/>
            <a:ext cx="4464496" cy="334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ovéPole 3"/>
          <p:cNvSpPr txBox="1"/>
          <p:nvPr/>
        </p:nvSpPr>
        <p:spPr>
          <a:xfrm>
            <a:off x="2555776" y="76470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EXISTING   PROBLEMS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0" y="836712"/>
            <a:ext cx="64807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Use these </a:t>
            </a:r>
            <a:r>
              <a:rPr lang="cs-CZ" dirty="0" err="1" smtClean="0"/>
              <a:t>verbs</a:t>
            </a:r>
            <a:r>
              <a:rPr lang="cs-CZ" dirty="0" smtClean="0"/>
              <a:t> </a:t>
            </a:r>
            <a:r>
              <a:rPr lang="cs-CZ" dirty="0" err="1" smtClean="0"/>
              <a:t>talking</a:t>
            </a:r>
            <a:r>
              <a:rPr lang="cs-CZ" dirty="0" smtClean="0"/>
              <a:t> </a:t>
            </a:r>
            <a:r>
              <a:rPr lang="cs-CZ" dirty="0" err="1" smtClean="0"/>
              <a:t>about</a:t>
            </a:r>
            <a:r>
              <a:rPr lang="cs-CZ" dirty="0" smtClean="0"/>
              <a:t> </a:t>
            </a:r>
            <a:r>
              <a:rPr lang="cs-CZ" dirty="0" err="1" smtClean="0"/>
              <a:t>means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transport:</a:t>
            </a:r>
          </a:p>
          <a:p>
            <a:endParaRPr lang="cs-CZ" dirty="0" smtClean="0"/>
          </a:p>
          <a:p>
            <a:r>
              <a:rPr lang="cs-CZ" dirty="0" smtClean="0"/>
              <a:t>To go by,  to go on business/</a:t>
            </a:r>
            <a:r>
              <a:rPr lang="cs-CZ" dirty="0" err="1" smtClean="0"/>
              <a:t>holiday</a:t>
            </a:r>
            <a:r>
              <a:rPr lang="cs-CZ" dirty="0" smtClean="0"/>
              <a:t>/</a:t>
            </a:r>
            <a:r>
              <a:rPr lang="cs-CZ" dirty="0" err="1" smtClean="0"/>
              <a:t>foot</a:t>
            </a:r>
            <a:r>
              <a:rPr lang="cs-CZ" dirty="0" smtClean="0"/>
              <a:t>, to </a:t>
            </a:r>
            <a:r>
              <a:rPr lang="cs-CZ" dirty="0" err="1" smtClean="0"/>
              <a:t>travel</a:t>
            </a:r>
            <a:r>
              <a:rPr lang="cs-CZ" dirty="0" smtClean="0"/>
              <a:t>, to </a:t>
            </a:r>
            <a:r>
              <a:rPr lang="cs-CZ" dirty="0" err="1" smtClean="0"/>
              <a:t>catch</a:t>
            </a:r>
            <a:r>
              <a:rPr lang="cs-CZ" dirty="0" smtClean="0"/>
              <a:t> /a bus/, to </a:t>
            </a:r>
            <a:r>
              <a:rPr lang="cs-CZ" dirty="0" err="1" smtClean="0"/>
              <a:t>take</a:t>
            </a:r>
            <a:r>
              <a:rPr lang="cs-CZ" dirty="0" smtClean="0"/>
              <a:t>, to </a:t>
            </a:r>
            <a:r>
              <a:rPr lang="cs-CZ" dirty="0" err="1" smtClean="0"/>
              <a:t>leave</a:t>
            </a:r>
            <a:r>
              <a:rPr lang="cs-CZ" dirty="0" smtClean="0"/>
              <a:t>, to </a:t>
            </a:r>
            <a:r>
              <a:rPr lang="cs-CZ" dirty="0" err="1" smtClean="0"/>
              <a:t>depart</a:t>
            </a:r>
            <a:r>
              <a:rPr lang="cs-CZ" dirty="0" smtClean="0"/>
              <a:t>, to stop, to </a:t>
            </a:r>
            <a:r>
              <a:rPr lang="cs-CZ" dirty="0" err="1" smtClean="0"/>
              <a:t>arrive</a:t>
            </a:r>
            <a:r>
              <a:rPr lang="cs-CZ" dirty="0" smtClean="0"/>
              <a:t>, to </a:t>
            </a:r>
            <a:r>
              <a:rPr lang="cs-CZ" dirty="0" err="1" smtClean="0"/>
              <a:t>change</a:t>
            </a:r>
            <a:r>
              <a:rPr lang="cs-CZ" dirty="0" smtClean="0"/>
              <a:t>, to </a:t>
            </a:r>
            <a:r>
              <a:rPr lang="cs-CZ" dirty="0" err="1" smtClean="0"/>
              <a:t>check</a:t>
            </a:r>
            <a:r>
              <a:rPr lang="cs-CZ" dirty="0" smtClean="0"/>
              <a:t>, to </a:t>
            </a:r>
            <a:r>
              <a:rPr lang="cs-CZ" dirty="0" err="1" smtClean="0"/>
              <a:t>delay</a:t>
            </a:r>
            <a:r>
              <a:rPr lang="cs-CZ" dirty="0" smtClean="0"/>
              <a:t>, to </a:t>
            </a:r>
            <a:r>
              <a:rPr lang="cs-CZ" dirty="0" err="1" smtClean="0"/>
              <a:t>cancel</a:t>
            </a:r>
            <a:r>
              <a:rPr lang="cs-CZ" dirty="0" smtClean="0"/>
              <a:t>, to </a:t>
            </a:r>
            <a:r>
              <a:rPr lang="cs-CZ" dirty="0" err="1" smtClean="0"/>
              <a:t>spend</a:t>
            </a:r>
            <a:r>
              <a:rPr lang="cs-CZ" dirty="0" smtClean="0"/>
              <a:t>, to transfer, to </a:t>
            </a:r>
            <a:r>
              <a:rPr lang="cs-CZ" dirty="0" err="1" smtClean="0"/>
              <a:t>be</a:t>
            </a:r>
            <a:r>
              <a:rPr lang="cs-CZ" dirty="0" smtClean="0"/>
              <a:t> on </a:t>
            </a:r>
            <a:r>
              <a:rPr lang="cs-CZ" dirty="0" err="1" smtClean="0"/>
              <a:t>time</a:t>
            </a:r>
            <a:r>
              <a:rPr lang="cs-CZ" dirty="0" smtClean="0"/>
              <a:t>, to </a:t>
            </a:r>
            <a:r>
              <a:rPr lang="cs-CZ" dirty="0" err="1" smtClean="0"/>
              <a:t>take</a:t>
            </a:r>
            <a:r>
              <a:rPr lang="cs-CZ" dirty="0" smtClean="0"/>
              <a:t> </a:t>
            </a:r>
            <a:r>
              <a:rPr lang="cs-CZ" dirty="0" err="1" smtClean="0"/>
              <a:t>off</a:t>
            </a:r>
            <a:r>
              <a:rPr lang="cs-CZ" dirty="0" smtClean="0"/>
              <a:t>,  to </a:t>
            </a:r>
            <a:r>
              <a:rPr lang="cs-CZ" dirty="0" err="1" smtClean="0"/>
              <a:t>land</a:t>
            </a:r>
            <a:r>
              <a:rPr lang="cs-CZ" dirty="0" smtClean="0"/>
              <a:t>, to </a:t>
            </a:r>
            <a:r>
              <a:rPr lang="cs-CZ" dirty="0" err="1" smtClean="0"/>
              <a:t>fasten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seatbelts</a:t>
            </a:r>
            <a:r>
              <a:rPr lang="cs-CZ" dirty="0" smtClean="0"/>
              <a:t>, to </a:t>
            </a:r>
            <a:r>
              <a:rPr lang="cs-CZ" dirty="0" err="1" smtClean="0"/>
              <a:t>hitchhike</a:t>
            </a:r>
            <a:r>
              <a:rPr lang="cs-CZ" dirty="0" smtClean="0"/>
              <a:t>, to rent.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AND  NOW  .  .   .</a:t>
            </a:r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099551"/>
            <a:ext cx="4896544" cy="3439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ovéPole 2"/>
          <p:cNvSpPr txBox="1">
            <a:spLocks noChangeArrowheads="1"/>
          </p:cNvSpPr>
          <p:nvPr/>
        </p:nvSpPr>
        <p:spPr bwMode="auto">
          <a:xfrm>
            <a:off x="0" y="1989138"/>
            <a:ext cx="91440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5400" b="1">
                <a:latin typeface="Arial" pitchFamily="34" charset="0"/>
              </a:rPr>
              <a:t>   NOW, IT´S YOUR TURN</a:t>
            </a:r>
          </a:p>
          <a:p>
            <a:endParaRPr lang="cs-CZ" sz="5400" b="1">
              <a:latin typeface="Arial" pitchFamily="34" charset="0"/>
            </a:endParaRPr>
          </a:p>
        </p:txBody>
      </p:sp>
      <p:sp>
        <p:nvSpPr>
          <p:cNvPr id="25605" name="TextovéPole 4"/>
          <p:cNvSpPr txBox="1">
            <a:spLocks noChangeArrowheads="1"/>
          </p:cNvSpPr>
          <p:nvPr/>
        </p:nvSpPr>
        <p:spPr bwMode="auto">
          <a:xfrm>
            <a:off x="714375" y="2708275"/>
            <a:ext cx="8429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5400" b="1">
              <a:latin typeface="Arial" pitchFamily="34" charset="0"/>
            </a:endParaRPr>
          </a:p>
        </p:txBody>
      </p:sp>
      <p:pic>
        <p:nvPicPr>
          <p:cNvPr id="16388" name="Picture 5" descr="j023468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3213100"/>
            <a:ext cx="309562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1187624" y="2564904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dirty="0" smtClean="0"/>
              <a:t>          </a:t>
            </a:r>
            <a:r>
              <a:rPr lang="cs-CZ" sz="5400" dirty="0" smtClean="0">
                <a:solidFill>
                  <a:srgbClr val="FF0000"/>
                </a:solidFill>
              </a:rPr>
              <a:t>INTERVIEW</a:t>
            </a:r>
            <a:endParaRPr lang="cs-CZ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467544" y="1412776"/>
            <a:ext cx="76328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sz="2400" dirty="0" err="1" smtClean="0">
                <a:solidFill>
                  <a:srgbClr val="FF0000"/>
                </a:solidFill>
              </a:rPr>
              <a:t>Which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means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of</a:t>
            </a:r>
            <a:r>
              <a:rPr lang="cs-CZ" sz="2400" dirty="0" smtClean="0">
                <a:solidFill>
                  <a:srgbClr val="FF0000"/>
                </a:solidFill>
              </a:rPr>
              <a:t> transport do </a:t>
            </a:r>
            <a:r>
              <a:rPr lang="cs-CZ" sz="2400" dirty="0" err="1" smtClean="0">
                <a:solidFill>
                  <a:srgbClr val="FF0000"/>
                </a:solidFill>
              </a:rPr>
              <a:t>you</a:t>
            </a:r>
            <a:r>
              <a:rPr lang="cs-CZ" sz="2400" dirty="0" smtClean="0">
                <a:solidFill>
                  <a:srgbClr val="FF0000"/>
                </a:solidFill>
              </a:rPr>
              <a:t> use </a:t>
            </a:r>
            <a:r>
              <a:rPr lang="cs-CZ" sz="2400" dirty="0" err="1" smtClean="0">
                <a:solidFill>
                  <a:srgbClr val="FF0000"/>
                </a:solidFill>
              </a:rPr>
              <a:t>regularly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and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why</a:t>
            </a:r>
            <a:r>
              <a:rPr lang="cs-CZ" sz="2400" dirty="0" smtClean="0">
                <a:solidFill>
                  <a:srgbClr val="FF0000"/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>
                <a:solidFill>
                  <a:srgbClr val="FF0000"/>
                </a:solidFill>
              </a:rPr>
              <a:t>In </a:t>
            </a:r>
            <a:r>
              <a:rPr lang="cs-CZ" sz="2400" dirty="0" err="1" smtClean="0">
                <a:solidFill>
                  <a:srgbClr val="FF0000"/>
                </a:solidFill>
              </a:rPr>
              <a:t>your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opinion</a:t>
            </a:r>
            <a:r>
              <a:rPr lang="cs-CZ" sz="2400" dirty="0" smtClean="0">
                <a:solidFill>
                  <a:srgbClr val="FF0000"/>
                </a:solidFill>
              </a:rPr>
              <a:t>, </a:t>
            </a:r>
            <a:r>
              <a:rPr lang="cs-CZ" sz="2400" dirty="0" err="1" smtClean="0">
                <a:solidFill>
                  <a:srgbClr val="FF0000"/>
                </a:solidFill>
              </a:rPr>
              <a:t>which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means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of</a:t>
            </a:r>
            <a:r>
              <a:rPr lang="cs-CZ" sz="2400" dirty="0" smtClean="0">
                <a:solidFill>
                  <a:srgbClr val="FF0000"/>
                </a:solidFill>
              </a:rPr>
              <a:t> transport </a:t>
            </a:r>
            <a:r>
              <a:rPr lang="cs-CZ" sz="2400" dirty="0" err="1" smtClean="0">
                <a:solidFill>
                  <a:srgbClr val="FF0000"/>
                </a:solidFill>
              </a:rPr>
              <a:t>is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the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safest</a:t>
            </a:r>
            <a:r>
              <a:rPr lang="cs-CZ" sz="2400" dirty="0" smtClean="0">
                <a:solidFill>
                  <a:srgbClr val="FF0000"/>
                </a:solidFill>
              </a:rPr>
              <a:t>/</a:t>
            </a:r>
            <a:r>
              <a:rPr lang="cs-CZ" sz="2400" dirty="0" err="1" smtClean="0">
                <a:solidFill>
                  <a:srgbClr val="FF0000"/>
                </a:solidFill>
              </a:rPr>
              <a:t>the</a:t>
            </a:r>
            <a:r>
              <a:rPr lang="cs-CZ" sz="2400" dirty="0" smtClean="0">
                <a:solidFill>
                  <a:srgbClr val="FF0000"/>
                </a:solidFill>
              </a:rPr>
              <a:t> most </a:t>
            </a:r>
            <a:r>
              <a:rPr lang="cs-CZ" sz="2400" dirty="0" err="1" smtClean="0">
                <a:solidFill>
                  <a:srgbClr val="FF0000"/>
                </a:solidFill>
              </a:rPr>
              <a:t>dangerous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and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why</a:t>
            </a:r>
            <a:r>
              <a:rPr lang="cs-CZ" sz="2400" dirty="0" smtClean="0">
                <a:solidFill>
                  <a:srgbClr val="FF0000"/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err="1" smtClean="0">
                <a:solidFill>
                  <a:srgbClr val="FF0000"/>
                </a:solidFill>
              </a:rPr>
              <a:t>What</a:t>
            </a:r>
            <a:r>
              <a:rPr lang="cs-CZ" sz="2400" dirty="0" smtClean="0">
                <a:solidFill>
                  <a:srgbClr val="FF0000"/>
                </a:solidFill>
              </a:rPr>
              <a:t> are </a:t>
            </a:r>
            <a:r>
              <a:rPr lang="cs-CZ" sz="2400" dirty="0" err="1" smtClean="0">
                <a:solidFill>
                  <a:srgbClr val="FF0000"/>
                </a:solidFill>
              </a:rPr>
              <a:t>the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advantages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and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disadvantages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of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travelling</a:t>
            </a:r>
            <a:r>
              <a:rPr lang="cs-CZ" sz="2400" dirty="0" smtClean="0">
                <a:solidFill>
                  <a:srgbClr val="FF0000"/>
                </a:solidFill>
              </a:rPr>
              <a:t> by plane/by bus/by car?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>
                <a:solidFill>
                  <a:srgbClr val="FF0000"/>
                </a:solidFill>
              </a:rPr>
              <a:t>In </a:t>
            </a:r>
            <a:r>
              <a:rPr lang="cs-CZ" sz="2400" dirty="0" err="1" smtClean="0">
                <a:solidFill>
                  <a:srgbClr val="FF0000"/>
                </a:solidFill>
              </a:rPr>
              <a:t>your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opinion</a:t>
            </a:r>
            <a:r>
              <a:rPr lang="cs-CZ" sz="2400" dirty="0" smtClean="0">
                <a:solidFill>
                  <a:srgbClr val="FF0000"/>
                </a:solidFill>
              </a:rPr>
              <a:t>, </a:t>
            </a:r>
            <a:r>
              <a:rPr lang="cs-CZ" sz="2400" dirty="0" err="1" smtClean="0">
                <a:solidFill>
                  <a:srgbClr val="FF0000"/>
                </a:solidFill>
              </a:rPr>
              <a:t>which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means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of</a:t>
            </a:r>
            <a:r>
              <a:rPr lang="cs-CZ" sz="2400" dirty="0" smtClean="0">
                <a:solidFill>
                  <a:srgbClr val="FF0000"/>
                </a:solidFill>
              </a:rPr>
              <a:t> transport </a:t>
            </a:r>
            <a:r>
              <a:rPr lang="cs-CZ" sz="2400" dirty="0" err="1" smtClean="0">
                <a:solidFill>
                  <a:srgbClr val="FF0000"/>
                </a:solidFill>
              </a:rPr>
              <a:t>is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the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best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when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you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travel</a:t>
            </a:r>
            <a:r>
              <a:rPr lang="cs-CZ" sz="2400" dirty="0" smtClean="0">
                <a:solidFill>
                  <a:srgbClr val="FF0000"/>
                </a:solidFill>
              </a:rPr>
              <a:t> on </a:t>
            </a:r>
            <a:r>
              <a:rPr lang="cs-CZ" sz="2400" dirty="0" err="1" smtClean="0">
                <a:solidFill>
                  <a:srgbClr val="FF0000"/>
                </a:solidFill>
              </a:rPr>
              <a:t>holidays</a:t>
            </a:r>
            <a:r>
              <a:rPr lang="cs-CZ" sz="2400" dirty="0" smtClean="0">
                <a:solidFill>
                  <a:srgbClr val="FF0000"/>
                </a:solidFill>
              </a:rPr>
              <a:t>  </a:t>
            </a:r>
            <a:r>
              <a:rPr lang="cs-CZ" sz="2400" dirty="0" err="1" smtClean="0">
                <a:solidFill>
                  <a:srgbClr val="FF0000"/>
                </a:solidFill>
              </a:rPr>
              <a:t>and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why</a:t>
            </a:r>
            <a:r>
              <a:rPr lang="cs-CZ" sz="2400" dirty="0" smtClean="0">
                <a:solidFill>
                  <a:srgbClr val="FF0000"/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>
                <a:solidFill>
                  <a:srgbClr val="FF0000"/>
                </a:solidFill>
              </a:rPr>
              <a:t>In </a:t>
            </a:r>
            <a:r>
              <a:rPr lang="cs-CZ" sz="2400" dirty="0" err="1" smtClean="0">
                <a:solidFill>
                  <a:srgbClr val="FF0000"/>
                </a:solidFill>
              </a:rPr>
              <a:t>your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opinion</a:t>
            </a:r>
            <a:r>
              <a:rPr lang="cs-CZ" sz="2400" dirty="0" smtClean="0">
                <a:solidFill>
                  <a:srgbClr val="FF0000"/>
                </a:solidFill>
              </a:rPr>
              <a:t>, </a:t>
            </a:r>
            <a:r>
              <a:rPr lang="cs-CZ" sz="2400" dirty="0" err="1" smtClean="0">
                <a:solidFill>
                  <a:srgbClr val="FF0000"/>
                </a:solidFill>
              </a:rPr>
              <a:t>why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have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bicycles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become</a:t>
            </a:r>
            <a:r>
              <a:rPr lang="cs-CZ" sz="2400" dirty="0" smtClean="0">
                <a:solidFill>
                  <a:srgbClr val="FF0000"/>
                </a:solidFill>
              </a:rPr>
              <a:t>  </a:t>
            </a:r>
            <a:r>
              <a:rPr lang="cs-CZ" sz="2400" dirty="0" err="1" smtClean="0">
                <a:solidFill>
                  <a:srgbClr val="FF0000"/>
                </a:solidFill>
              </a:rPr>
              <a:t>so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popular</a:t>
            </a:r>
            <a:r>
              <a:rPr lang="cs-CZ" sz="2400" dirty="0" smtClean="0">
                <a:solidFill>
                  <a:srgbClr val="FF0000"/>
                </a:solidFill>
              </a:rPr>
              <a:t> these </a:t>
            </a:r>
            <a:r>
              <a:rPr lang="cs-CZ" sz="2400" dirty="0" err="1" smtClean="0">
                <a:solidFill>
                  <a:srgbClr val="FF0000"/>
                </a:solidFill>
              </a:rPr>
              <a:t>days</a:t>
            </a:r>
            <a:r>
              <a:rPr lang="cs-CZ" sz="2400" dirty="0" smtClean="0">
                <a:solidFill>
                  <a:srgbClr val="FF0000"/>
                </a:solidFill>
              </a:rPr>
              <a:t>?</a:t>
            </a:r>
            <a:endParaRPr lang="cs-CZ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 flipH="1">
            <a:off x="3347864" y="764704"/>
            <a:ext cx="2047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</a:t>
            </a:r>
            <a:r>
              <a:rPr lang="cs-CZ" dirty="0" err="1" smtClean="0"/>
              <a:t>Solution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467544" y="1340768"/>
            <a:ext cx="7200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err="1" smtClean="0"/>
              <a:t>Worksheet</a:t>
            </a:r>
            <a:r>
              <a:rPr lang="cs-CZ" u="sng" dirty="0" smtClean="0"/>
              <a:t> 2</a:t>
            </a:r>
          </a:p>
          <a:p>
            <a:pPr marL="342900" indent="-342900">
              <a:buAutoNum type="arabicPeriod"/>
            </a:pPr>
            <a:r>
              <a:rPr lang="cs-CZ" dirty="0" smtClean="0"/>
              <a:t>Station</a:t>
            </a:r>
          </a:p>
          <a:p>
            <a:pPr marL="342900" indent="-342900">
              <a:buAutoNum type="arabicPeriod"/>
            </a:pPr>
            <a:r>
              <a:rPr lang="cs-CZ" dirty="0" err="1" smtClean="0"/>
              <a:t>Left</a:t>
            </a:r>
            <a:r>
              <a:rPr lang="cs-CZ" dirty="0" smtClean="0"/>
              <a:t> </a:t>
            </a:r>
            <a:r>
              <a:rPr lang="cs-CZ" dirty="0" err="1" smtClean="0"/>
              <a:t>luggage</a:t>
            </a:r>
            <a:r>
              <a:rPr lang="cs-CZ" dirty="0" smtClean="0"/>
              <a:t> </a:t>
            </a:r>
            <a:r>
              <a:rPr lang="cs-CZ" dirty="0" err="1" smtClean="0"/>
              <a:t>office</a:t>
            </a:r>
            <a:endParaRPr lang="cs-CZ" dirty="0" smtClean="0"/>
          </a:p>
          <a:p>
            <a:pPr marL="342900" indent="-342900">
              <a:buAutoNum type="arabicPeriod"/>
            </a:pPr>
            <a:r>
              <a:rPr lang="cs-CZ" dirty="0" err="1" smtClean="0"/>
              <a:t>Booking</a:t>
            </a:r>
            <a:r>
              <a:rPr lang="cs-CZ" dirty="0" smtClean="0"/>
              <a:t> </a:t>
            </a:r>
            <a:r>
              <a:rPr lang="cs-CZ" dirty="0" err="1" smtClean="0"/>
              <a:t>office</a:t>
            </a:r>
            <a:endParaRPr lang="cs-CZ" dirty="0" smtClean="0"/>
          </a:p>
          <a:p>
            <a:pPr marL="342900" indent="-342900">
              <a:buAutoNum type="arabicPeriod"/>
            </a:pPr>
            <a:r>
              <a:rPr lang="cs-CZ" dirty="0" err="1" smtClean="0"/>
              <a:t>Carriage</a:t>
            </a:r>
            <a:endParaRPr lang="cs-CZ" dirty="0" smtClean="0"/>
          </a:p>
          <a:p>
            <a:pPr marL="342900" indent="-342900">
              <a:buAutoNum type="arabicPeriod"/>
            </a:pPr>
            <a:r>
              <a:rPr lang="cs-CZ" dirty="0" smtClean="0"/>
              <a:t>Department</a:t>
            </a:r>
          </a:p>
          <a:p>
            <a:pPr marL="342900" indent="-342900">
              <a:buAutoNum type="arabicPeriod"/>
            </a:pPr>
            <a:r>
              <a:rPr lang="cs-CZ" dirty="0" err="1" smtClean="0"/>
              <a:t>Vacant</a:t>
            </a:r>
            <a:endParaRPr lang="cs-CZ" dirty="0" smtClean="0"/>
          </a:p>
          <a:p>
            <a:pPr marL="342900" indent="-342900">
              <a:buAutoNum type="arabicPeriod"/>
            </a:pPr>
            <a:r>
              <a:rPr lang="cs-CZ" dirty="0" err="1" smtClean="0"/>
              <a:t>Guard</a:t>
            </a:r>
            <a:endParaRPr lang="cs-CZ" dirty="0" smtClean="0"/>
          </a:p>
          <a:p>
            <a:pPr marL="342900" indent="-342900">
              <a:buAutoNum type="arabicPeriod"/>
            </a:pPr>
            <a:r>
              <a:rPr lang="cs-CZ" dirty="0" err="1" smtClean="0"/>
              <a:t>Through</a:t>
            </a:r>
            <a:endParaRPr lang="cs-CZ" dirty="0" smtClean="0"/>
          </a:p>
          <a:p>
            <a:pPr marL="342900" indent="-342900">
              <a:buAutoNum type="arabicPeriod"/>
            </a:pPr>
            <a:r>
              <a:rPr lang="cs-CZ" dirty="0" err="1" smtClean="0"/>
              <a:t>Inspector</a:t>
            </a:r>
            <a:endParaRPr lang="cs-CZ" dirty="0" smtClean="0"/>
          </a:p>
          <a:p>
            <a:pPr marL="342900" indent="-342900">
              <a:buAutoNum type="arabicPeriod"/>
            </a:pPr>
            <a:r>
              <a:rPr lang="cs-CZ" dirty="0" err="1" smtClean="0"/>
              <a:t>Stowaway</a:t>
            </a:r>
            <a:endParaRPr lang="cs-CZ" dirty="0" smtClean="0"/>
          </a:p>
          <a:p>
            <a:endParaRPr lang="cs-CZ" dirty="0"/>
          </a:p>
          <a:p>
            <a:r>
              <a:rPr lang="cs-CZ" u="sng" dirty="0" err="1" smtClean="0"/>
              <a:t>Slide</a:t>
            </a:r>
            <a:r>
              <a:rPr lang="cs-CZ" u="sng" dirty="0" smtClean="0"/>
              <a:t>, num.11 </a:t>
            </a:r>
            <a:r>
              <a:rPr lang="cs-CZ" u="sng" dirty="0" err="1" smtClean="0"/>
              <a:t>Matching</a:t>
            </a:r>
            <a:endParaRPr lang="cs-CZ" u="sng" dirty="0" smtClean="0"/>
          </a:p>
          <a:p>
            <a:r>
              <a:rPr lang="cs-CZ" dirty="0" smtClean="0"/>
              <a:t>Port –přístav, </a:t>
            </a:r>
            <a:r>
              <a:rPr lang="cs-CZ" dirty="0" err="1" smtClean="0"/>
              <a:t>quay</a:t>
            </a:r>
            <a:r>
              <a:rPr lang="cs-CZ" dirty="0" smtClean="0"/>
              <a:t>-přístavní hráz, </a:t>
            </a:r>
            <a:r>
              <a:rPr lang="cs-CZ" dirty="0" err="1" smtClean="0"/>
              <a:t>dock</a:t>
            </a:r>
            <a:r>
              <a:rPr lang="cs-CZ" dirty="0" smtClean="0"/>
              <a:t>-dok, </a:t>
            </a:r>
            <a:r>
              <a:rPr lang="cs-CZ" dirty="0" err="1" smtClean="0"/>
              <a:t>gangway</a:t>
            </a:r>
            <a:r>
              <a:rPr lang="cs-CZ" dirty="0" smtClean="0"/>
              <a:t>-přístavní molo, </a:t>
            </a:r>
            <a:r>
              <a:rPr lang="cs-CZ" dirty="0" err="1" smtClean="0"/>
              <a:t>cabin</a:t>
            </a:r>
            <a:r>
              <a:rPr lang="cs-CZ" dirty="0" smtClean="0"/>
              <a:t>-kajuta, </a:t>
            </a:r>
            <a:r>
              <a:rPr lang="cs-CZ" dirty="0" err="1" smtClean="0"/>
              <a:t>sleeping</a:t>
            </a:r>
            <a:r>
              <a:rPr lang="cs-CZ" dirty="0" smtClean="0"/>
              <a:t> </a:t>
            </a:r>
            <a:r>
              <a:rPr lang="cs-CZ" dirty="0" err="1" smtClean="0"/>
              <a:t>berth</a:t>
            </a:r>
            <a:r>
              <a:rPr lang="cs-CZ" dirty="0" smtClean="0"/>
              <a:t> </a:t>
            </a:r>
            <a:r>
              <a:rPr lang="cs-CZ" dirty="0"/>
              <a:t>-</a:t>
            </a:r>
            <a:r>
              <a:rPr lang="cs-CZ" dirty="0" smtClean="0"/>
              <a:t>lůžko,</a:t>
            </a:r>
          </a:p>
          <a:p>
            <a:r>
              <a:rPr lang="cs-CZ" dirty="0" err="1" smtClean="0"/>
              <a:t>Stateroom</a:t>
            </a:r>
            <a:r>
              <a:rPr lang="cs-CZ" dirty="0" smtClean="0"/>
              <a:t>-luxusní soukromá </a:t>
            </a:r>
            <a:r>
              <a:rPr lang="cs-CZ" dirty="0" err="1" smtClean="0"/>
              <a:t>kajuta,to</a:t>
            </a:r>
            <a:r>
              <a:rPr lang="cs-CZ" dirty="0" smtClean="0"/>
              <a:t> </a:t>
            </a:r>
            <a:r>
              <a:rPr lang="cs-CZ" dirty="0" err="1" smtClean="0"/>
              <a:t>sound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siren</a:t>
            </a:r>
            <a:r>
              <a:rPr lang="cs-CZ" dirty="0" smtClean="0"/>
              <a:t> –zvuk sirény. </a:t>
            </a:r>
          </a:p>
          <a:p>
            <a:endParaRPr lang="cs-CZ" u="sng" dirty="0"/>
          </a:p>
          <a:p>
            <a:endParaRPr lang="cs-CZ" u="sng" dirty="0"/>
          </a:p>
        </p:txBody>
      </p:sp>
    </p:spTree>
    <p:extLst>
      <p:ext uri="{BB962C8B-B14F-4D97-AF65-F5344CB8AC3E}">
        <p14:creationId xmlns:p14="http://schemas.microsoft.com/office/powerpoint/2010/main" val="12485441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ovéPole 2"/>
          <p:cNvSpPr txBox="1">
            <a:spLocks noChangeArrowheads="1"/>
          </p:cNvSpPr>
          <p:nvPr/>
        </p:nvSpPr>
        <p:spPr bwMode="auto">
          <a:xfrm>
            <a:off x="2637113" y="5226639"/>
            <a:ext cx="3567112" cy="76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                       Autor: Mgr. Ida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Taušlová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Pierra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tauslova@gymta.cz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Prosinec 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2012</a:t>
            </a:r>
          </a:p>
        </p:txBody>
      </p:sp>
      <p:sp>
        <p:nvSpPr>
          <p:cNvPr id="15365" name="TextovéPole 4"/>
          <p:cNvSpPr txBox="1">
            <a:spLocks noChangeArrowheads="1"/>
          </p:cNvSpPr>
          <p:nvPr/>
        </p:nvSpPr>
        <p:spPr bwMode="auto">
          <a:xfrm>
            <a:off x="0" y="1214422"/>
            <a:ext cx="8460431" cy="4853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pl-PL" sz="1400" b="1" dirty="0">
                <a:latin typeface="Arial - 20"/>
              </a:rPr>
              <a:t>Seznam použité literatury a </a:t>
            </a:r>
            <a:r>
              <a:rPr lang="pl-PL" sz="1400" b="1" dirty="0" smtClean="0">
                <a:latin typeface="Arial - 20"/>
              </a:rPr>
              <a:t>pramenů:</a:t>
            </a:r>
          </a:p>
          <a:p>
            <a:pPr>
              <a:lnSpc>
                <a:spcPct val="150000"/>
              </a:lnSpc>
            </a:pPr>
            <a:r>
              <a:rPr lang="pl-PL" sz="1200" b="1" u="sng" dirty="0" smtClean="0">
                <a:latin typeface="Arial - 20"/>
                <a:hlinkClick r:id="rId2"/>
              </a:rPr>
              <a:t> http://commons.wikimedia.org/wiki/File:Austria_A2_moedling.jpg</a:t>
            </a:r>
            <a:r>
              <a:rPr lang="pl-PL" sz="1200" b="1" u="sng" dirty="0" smtClean="0">
                <a:latin typeface="Arial - 20"/>
              </a:rPr>
              <a:t>   </a:t>
            </a:r>
            <a:r>
              <a:rPr lang="pl-PL" sz="1200" b="1" u="sng" dirty="0" smtClean="0">
                <a:latin typeface="Arial - 20"/>
                <a:hlinkClick r:id="rId3"/>
              </a:rPr>
              <a:t>http://commons.wikimedia.org/wiki/File:Exkurze_Ruzyně,_letadla_Fischer.jpg?uselang=cs</a:t>
            </a:r>
          </a:p>
          <a:p>
            <a:pPr algn="just">
              <a:lnSpc>
                <a:spcPct val="150000"/>
              </a:lnSpc>
            </a:pPr>
            <a:r>
              <a:rPr lang="pl-PL" sz="1200" dirty="0" smtClean="0">
                <a:latin typeface="Arial - 20"/>
              </a:rPr>
              <a:t>Fictumová, J., Ceccarelli, J., Long, T. </a:t>
            </a:r>
            <a:r>
              <a:rPr lang="pl-PL" sz="1200" i="1" dirty="0" smtClean="0">
                <a:latin typeface="Arial - 20"/>
              </a:rPr>
              <a:t>Angličtina:  konverzace pro pokročilé</a:t>
            </a:r>
            <a:r>
              <a:rPr lang="pl-PL" sz="1200" dirty="0" smtClean="0">
                <a:latin typeface="Arial - 20"/>
              </a:rPr>
              <a:t>. Brno: Barrister a Principal, o.s., 2008</a:t>
            </a:r>
          </a:p>
          <a:p>
            <a:pPr>
              <a:lnSpc>
                <a:spcPct val="150000"/>
              </a:lnSpc>
            </a:pPr>
            <a:r>
              <a:rPr lang="pl-PL" sz="1200" b="1" dirty="0" smtClean="0">
                <a:latin typeface="Arial - 20"/>
                <a:hlinkClick r:id="rId4"/>
              </a:rPr>
              <a:t> 4.http://upload.wikimedia.org/wikipedia/commons/thumb/8/85/William_M._Mann_(1886-1960)_and_Lucile_Quarry_Mann_(1897-1986)_(3378216691).jpg/800px-William_M._Mann_(1886-1960)_and_Lucile_Quarry_Mann_(1897-1986)_(3378216691).jpg</a:t>
            </a:r>
            <a:endParaRPr lang="pl-PL" sz="1200" b="1" dirty="0" smtClean="0">
              <a:latin typeface="Arial - 20"/>
            </a:endParaRPr>
          </a:p>
          <a:p>
            <a:pPr>
              <a:lnSpc>
                <a:spcPct val="150000"/>
              </a:lnSpc>
            </a:pPr>
            <a:r>
              <a:rPr lang="pl-PL" sz="1200" b="1" dirty="0" smtClean="0">
                <a:latin typeface="Arial - 20"/>
                <a:hlinkClick r:id="rId5"/>
              </a:rPr>
              <a:t> 5.http://upload.wikimedia.org/wikipedia/commons/6/62/Glacier_Express_Landwasser.jpg</a:t>
            </a:r>
            <a:endParaRPr lang="pl-PL" sz="1200" b="1" dirty="0" smtClean="0">
              <a:latin typeface="Arial - 20"/>
            </a:endParaRPr>
          </a:p>
          <a:p>
            <a:pPr>
              <a:lnSpc>
                <a:spcPct val="150000"/>
              </a:lnSpc>
            </a:pPr>
            <a:r>
              <a:rPr lang="pl-PL" sz="1200" dirty="0" smtClean="0">
                <a:latin typeface="Arial - 20"/>
              </a:rPr>
              <a:t>El-Hmoudová, D., Velanová, P.  </a:t>
            </a:r>
            <a:r>
              <a:rPr lang="pl-PL" sz="1200" i="1" dirty="0" smtClean="0">
                <a:latin typeface="Arial - 20"/>
              </a:rPr>
              <a:t>Angličtina pro střední školy</a:t>
            </a:r>
            <a:r>
              <a:rPr lang="pl-PL" sz="1200" dirty="0" smtClean="0">
                <a:latin typeface="Arial - 20"/>
              </a:rPr>
              <a:t>. Třebíč: nakladatelství PV, edice Maturita, 2006</a:t>
            </a:r>
          </a:p>
          <a:p>
            <a:pPr>
              <a:lnSpc>
                <a:spcPct val="150000"/>
              </a:lnSpc>
            </a:pPr>
            <a:r>
              <a:rPr lang="pl-PL" sz="1200" dirty="0" smtClean="0">
                <a:latin typeface="Arial - 20"/>
              </a:rPr>
              <a:t>Hastings , B</a:t>
            </a:r>
            <a:r>
              <a:rPr lang="pl-PL" sz="1200" b="1" dirty="0" smtClean="0">
                <a:latin typeface="Arial - 20"/>
              </a:rPr>
              <a:t>., </a:t>
            </a:r>
            <a:r>
              <a:rPr lang="pl-PL" sz="1200" dirty="0" smtClean="0">
                <a:latin typeface="Arial - 20"/>
              </a:rPr>
              <a:t>Uminska, M.</a:t>
            </a:r>
            <a:r>
              <a:rPr lang="pl-PL" sz="1200" b="1" dirty="0" smtClean="0">
                <a:latin typeface="Arial - 20"/>
              </a:rPr>
              <a:t> </a:t>
            </a:r>
            <a:r>
              <a:rPr lang="pl-PL" sz="1200" i="1" dirty="0" smtClean="0">
                <a:latin typeface="Arial - 20"/>
              </a:rPr>
              <a:t>Maturita Activator. </a:t>
            </a:r>
            <a:r>
              <a:rPr lang="pl-PL" sz="1200" dirty="0" smtClean="0">
                <a:latin typeface="Arial - 20"/>
              </a:rPr>
              <a:t>Varšava: Pearson, Longman, 2009</a:t>
            </a:r>
          </a:p>
          <a:p>
            <a:pPr>
              <a:lnSpc>
                <a:spcPct val="150000"/>
              </a:lnSpc>
            </a:pPr>
            <a:endParaRPr lang="pl-PL" sz="1200" b="1" dirty="0" smtClean="0">
              <a:latin typeface="Arial - 20"/>
            </a:endParaRPr>
          </a:p>
          <a:p>
            <a:endParaRPr lang="pl-PL" sz="1200" b="1" dirty="0" smtClean="0">
              <a:latin typeface="Arial - 20"/>
            </a:endParaRPr>
          </a:p>
          <a:p>
            <a:endParaRPr lang="pl-PL" sz="1200" b="1" dirty="0" smtClean="0">
              <a:latin typeface="Arial - 20"/>
            </a:endParaRPr>
          </a:p>
          <a:p>
            <a:endParaRPr lang="pl-PL" sz="1200" b="1" dirty="0" smtClean="0">
              <a:latin typeface="Arial - 20"/>
            </a:endParaRPr>
          </a:p>
          <a:p>
            <a:endParaRPr lang="pl-PL" sz="1200" b="1" dirty="0">
              <a:latin typeface="Arial - 20"/>
            </a:endParaRPr>
          </a:p>
          <a:p>
            <a:endParaRPr lang="pl-PL" sz="1200" b="1" dirty="0" smtClean="0">
              <a:latin typeface="Arial - 20"/>
            </a:endParaRPr>
          </a:p>
          <a:p>
            <a:endParaRPr lang="pl-PL" sz="1400" b="1" dirty="0" smtClean="0">
              <a:latin typeface="Arial - 20"/>
            </a:endParaRPr>
          </a:p>
          <a:p>
            <a:endParaRPr lang="pl-PL" sz="1400" b="1" dirty="0" smtClean="0">
              <a:latin typeface="Arial - 20"/>
            </a:endParaRPr>
          </a:p>
          <a:p>
            <a:endParaRPr lang="pl-PL" sz="1400" b="1" dirty="0" smtClean="0">
              <a:latin typeface="Arial - 20"/>
            </a:endParaRPr>
          </a:p>
          <a:p>
            <a:endParaRPr lang="cs-CZ" sz="1400" b="1" dirty="0">
              <a:latin typeface="Arial - 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-180528" y="764704"/>
            <a:ext cx="8784976" cy="1296144"/>
          </a:xfrm>
        </p:spPr>
        <p:txBody>
          <a:bodyPr>
            <a:normAutofit/>
          </a:bodyPr>
          <a:lstStyle/>
          <a:p>
            <a:r>
              <a:rPr lang="cs-CZ" sz="4800" dirty="0" smtClean="0"/>
              <a:t>MEANS  OF  TRANSPORT</a:t>
            </a:r>
            <a:endParaRPr lang="cs-CZ" sz="4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492896"/>
            <a:ext cx="6120680" cy="4070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2915816" y="2204864"/>
            <a:ext cx="2736304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TRANSPORT</a:t>
            </a:r>
            <a:endParaRPr lang="cs-CZ" dirty="0"/>
          </a:p>
        </p:txBody>
      </p:sp>
      <p:sp>
        <p:nvSpPr>
          <p:cNvPr id="3" name="Elipsa 2"/>
          <p:cNvSpPr/>
          <p:nvPr/>
        </p:nvSpPr>
        <p:spPr>
          <a:xfrm>
            <a:off x="6588224" y="836712"/>
            <a:ext cx="1706488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BY  AIR</a:t>
            </a:r>
            <a:endParaRPr lang="cs-CZ" dirty="0"/>
          </a:p>
        </p:txBody>
      </p:sp>
      <p:sp>
        <p:nvSpPr>
          <p:cNvPr id="4" name="Elipsa 3"/>
          <p:cNvSpPr/>
          <p:nvPr/>
        </p:nvSpPr>
        <p:spPr>
          <a:xfrm>
            <a:off x="6012160" y="4509120"/>
            <a:ext cx="1584176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BY ROAD</a:t>
            </a:r>
            <a:endParaRPr lang="cs-CZ" dirty="0"/>
          </a:p>
        </p:txBody>
      </p:sp>
      <p:sp>
        <p:nvSpPr>
          <p:cNvPr id="5" name="Elipsa 4"/>
          <p:cNvSpPr/>
          <p:nvPr/>
        </p:nvSpPr>
        <p:spPr>
          <a:xfrm>
            <a:off x="395536" y="1556792"/>
            <a:ext cx="1706488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BY  WATER</a:t>
            </a:r>
            <a:endParaRPr lang="cs-CZ" dirty="0"/>
          </a:p>
        </p:txBody>
      </p:sp>
      <p:cxnSp>
        <p:nvCxnSpPr>
          <p:cNvPr id="11" name="Přímá spojovací čára 10"/>
          <p:cNvCxnSpPr>
            <a:stCxn id="2" idx="5"/>
            <a:endCxn id="4" idx="1"/>
          </p:cNvCxnSpPr>
          <p:nvPr/>
        </p:nvCxnSpPr>
        <p:spPr>
          <a:xfrm>
            <a:off x="5251397" y="3925819"/>
            <a:ext cx="992760" cy="7836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>
            <a:stCxn id="2" idx="7"/>
            <a:endCxn id="3" idx="3"/>
          </p:cNvCxnSpPr>
          <p:nvPr/>
        </p:nvCxnSpPr>
        <p:spPr>
          <a:xfrm flipV="1">
            <a:off x="5251397" y="2188891"/>
            <a:ext cx="1586737" cy="3112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lipsa 20"/>
          <p:cNvSpPr/>
          <p:nvPr/>
        </p:nvSpPr>
        <p:spPr>
          <a:xfrm>
            <a:off x="1115616" y="4653136"/>
            <a:ext cx="1584176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BY  RAIL</a:t>
            </a:r>
            <a:endParaRPr lang="cs-CZ" dirty="0"/>
          </a:p>
        </p:txBody>
      </p:sp>
      <p:cxnSp>
        <p:nvCxnSpPr>
          <p:cNvPr id="23" name="Přímá spojovací čára 22"/>
          <p:cNvCxnSpPr>
            <a:stCxn id="2" idx="2"/>
            <a:endCxn id="5" idx="5"/>
          </p:cNvCxnSpPr>
          <p:nvPr/>
        </p:nvCxnSpPr>
        <p:spPr>
          <a:xfrm flipH="1" flipV="1">
            <a:off x="1852114" y="2847508"/>
            <a:ext cx="1063702" cy="3654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ovací čára 24"/>
          <p:cNvCxnSpPr>
            <a:stCxn id="2" idx="3"/>
            <a:endCxn id="21" idx="7"/>
          </p:cNvCxnSpPr>
          <p:nvPr/>
        </p:nvCxnSpPr>
        <p:spPr>
          <a:xfrm flipH="1">
            <a:off x="2467795" y="3925819"/>
            <a:ext cx="848744" cy="9487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3528" y="404664"/>
            <a:ext cx="806489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Put </a:t>
            </a:r>
            <a:r>
              <a:rPr lang="cs-CZ" sz="2000" b="1" dirty="0" err="1" smtClean="0"/>
              <a:t>the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words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from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the</a:t>
            </a:r>
            <a:r>
              <a:rPr lang="cs-CZ" sz="2000" b="1" dirty="0" smtClean="0"/>
              <a:t> list </a:t>
            </a:r>
            <a:r>
              <a:rPr lang="cs-CZ" sz="2000" b="1" dirty="0" err="1" smtClean="0"/>
              <a:t>into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the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four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categories</a:t>
            </a:r>
            <a:r>
              <a:rPr lang="cs-CZ" dirty="0" smtClean="0"/>
              <a:t>.</a:t>
            </a:r>
          </a:p>
          <a:p>
            <a:endParaRPr lang="cs-CZ" dirty="0"/>
          </a:p>
          <a:p>
            <a:r>
              <a:rPr lang="cs-CZ" dirty="0" err="1" smtClean="0"/>
              <a:t>Ferry</a:t>
            </a:r>
            <a:r>
              <a:rPr lang="cs-CZ" dirty="0" smtClean="0"/>
              <a:t>, coach, plane, </a:t>
            </a:r>
            <a:r>
              <a:rPr lang="cs-CZ" dirty="0" err="1" smtClean="0"/>
              <a:t>sleeping</a:t>
            </a:r>
            <a:r>
              <a:rPr lang="cs-CZ" dirty="0" smtClean="0"/>
              <a:t> car, </a:t>
            </a:r>
            <a:r>
              <a:rPr lang="cs-CZ" dirty="0" err="1" smtClean="0"/>
              <a:t>motorbike</a:t>
            </a:r>
            <a:r>
              <a:rPr lang="cs-CZ" dirty="0" smtClean="0"/>
              <a:t>, </a:t>
            </a:r>
            <a:r>
              <a:rPr lang="cs-CZ" dirty="0" err="1" smtClean="0"/>
              <a:t>yacht</a:t>
            </a:r>
            <a:r>
              <a:rPr lang="cs-CZ" dirty="0" smtClean="0"/>
              <a:t>, </a:t>
            </a:r>
            <a:r>
              <a:rPr lang="cs-CZ" dirty="0" err="1" smtClean="0"/>
              <a:t>dining</a:t>
            </a:r>
            <a:r>
              <a:rPr lang="cs-CZ" dirty="0" smtClean="0"/>
              <a:t> car, </a:t>
            </a:r>
            <a:r>
              <a:rPr lang="cs-CZ" dirty="0" err="1" smtClean="0"/>
              <a:t>flight</a:t>
            </a:r>
            <a:r>
              <a:rPr lang="cs-CZ" dirty="0" smtClean="0"/>
              <a:t>, </a:t>
            </a:r>
            <a:r>
              <a:rPr lang="cs-CZ" dirty="0" err="1" smtClean="0"/>
              <a:t>harbour</a:t>
            </a:r>
            <a:r>
              <a:rPr lang="cs-CZ" dirty="0" smtClean="0"/>
              <a:t>, </a:t>
            </a:r>
            <a:r>
              <a:rPr lang="cs-CZ" dirty="0" err="1" smtClean="0"/>
              <a:t>platform</a:t>
            </a:r>
            <a:r>
              <a:rPr lang="cs-CZ" dirty="0" smtClean="0"/>
              <a:t>, </a:t>
            </a:r>
            <a:r>
              <a:rPr lang="cs-CZ" dirty="0" err="1" smtClean="0"/>
              <a:t>motorway</a:t>
            </a:r>
            <a:r>
              <a:rPr lang="cs-CZ" dirty="0" smtClean="0"/>
              <a:t>, </a:t>
            </a:r>
            <a:r>
              <a:rPr lang="cs-CZ" dirty="0" err="1" smtClean="0"/>
              <a:t>terminal</a:t>
            </a:r>
            <a:r>
              <a:rPr lang="cs-CZ" dirty="0" smtClean="0"/>
              <a:t>, </a:t>
            </a:r>
            <a:r>
              <a:rPr lang="cs-CZ" dirty="0" err="1" smtClean="0"/>
              <a:t>cruise</a:t>
            </a:r>
            <a:r>
              <a:rPr lang="cs-CZ" dirty="0" smtClean="0"/>
              <a:t>, </a:t>
            </a:r>
            <a:r>
              <a:rPr lang="cs-CZ" dirty="0" err="1" smtClean="0"/>
              <a:t>compartment</a:t>
            </a:r>
            <a:r>
              <a:rPr lang="cs-CZ" dirty="0" smtClean="0"/>
              <a:t>, </a:t>
            </a:r>
            <a:r>
              <a:rPr lang="cs-CZ" dirty="0" err="1" smtClean="0"/>
              <a:t>runway</a:t>
            </a:r>
            <a:r>
              <a:rPr lang="cs-CZ" dirty="0" smtClean="0"/>
              <a:t>, </a:t>
            </a:r>
            <a:r>
              <a:rPr lang="cs-CZ" dirty="0" err="1" smtClean="0"/>
              <a:t>traffic</a:t>
            </a:r>
            <a:r>
              <a:rPr lang="cs-CZ" dirty="0" smtClean="0"/>
              <a:t>  jam, </a:t>
            </a:r>
            <a:r>
              <a:rPr lang="cs-CZ" dirty="0" err="1" smtClean="0"/>
              <a:t>voyage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5004048" y="450912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RAIL  TRAVEL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395536" y="27089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SEA  TRAVEL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4932040" y="270892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AIR  TRAVEL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395536" y="450912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ROAD  TRAVEL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lipsa 16"/>
          <p:cNvSpPr/>
          <p:nvPr/>
        </p:nvSpPr>
        <p:spPr>
          <a:xfrm>
            <a:off x="323528" y="1052736"/>
            <a:ext cx="3240360" cy="29523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ROAD  TRAVEL</a:t>
            </a:r>
            <a:endParaRPr lang="cs-CZ" dirty="0"/>
          </a:p>
        </p:txBody>
      </p:sp>
      <p:sp>
        <p:nvSpPr>
          <p:cNvPr id="18" name="Elipsa 17"/>
          <p:cNvSpPr/>
          <p:nvPr/>
        </p:nvSpPr>
        <p:spPr>
          <a:xfrm>
            <a:off x="5004048" y="764704"/>
            <a:ext cx="1728192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BUSES</a:t>
            </a:r>
            <a:endParaRPr lang="cs-CZ" dirty="0"/>
          </a:p>
        </p:txBody>
      </p:sp>
      <p:sp>
        <p:nvSpPr>
          <p:cNvPr id="19" name="Elipsa 18"/>
          <p:cNvSpPr/>
          <p:nvPr/>
        </p:nvSpPr>
        <p:spPr>
          <a:xfrm>
            <a:off x="5220072" y="2996952"/>
            <a:ext cx="1656184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TRAINS</a:t>
            </a:r>
            <a:endParaRPr lang="cs-CZ" dirty="0"/>
          </a:p>
        </p:txBody>
      </p:sp>
      <p:sp>
        <p:nvSpPr>
          <p:cNvPr id="20" name="Elipsa 19"/>
          <p:cNvSpPr/>
          <p:nvPr/>
        </p:nvSpPr>
        <p:spPr>
          <a:xfrm>
            <a:off x="3995936" y="4797152"/>
            <a:ext cx="1656184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CARS</a:t>
            </a:r>
            <a:endParaRPr lang="cs-CZ" dirty="0"/>
          </a:p>
        </p:txBody>
      </p:sp>
      <p:cxnSp>
        <p:nvCxnSpPr>
          <p:cNvPr id="24" name="Přímá spojovací čára 23"/>
          <p:cNvCxnSpPr>
            <a:stCxn id="17" idx="7"/>
            <a:endCxn id="18" idx="2"/>
          </p:cNvCxnSpPr>
          <p:nvPr/>
        </p:nvCxnSpPr>
        <p:spPr>
          <a:xfrm>
            <a:off x="3089348" y="1485094"/>
            <a:ext cx="1914700" cy="1077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ovací čára 25"/>
          <p:cNvCxnSpPr>
            <a:stCxn id="17" idx="6"/>
            <a:endCxn id="19" idx="2"/>
          </p:cNvCxnSpPr>
          <p:nvPr/>
        </p:nvCxnSpPr>
        <p:spPr>
          <a:xfrm>
            <a:off x="3563888" y="2528900"/>
            <a:ext cx="1656184" cy="1260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ovací čára 27"/>
          <p:cNvCxnSpPr>
            <a:stCxn id="17" idx="5"/>
            <a:endCxn id="20" idx="1"/>
          </p:cNvCxnSpPr>
          <p:nvPr/>
        </p:nvCxnSpPr>
        <p:spPr>
          <a:xfrm>
            <a:off x="3089348" y="3572706"/>
            <a:ext cx="1149131" cy="14564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a 8"/>
          <p:cNvSpPr/>
          <p:nvPr/>
        </p:nvSpPr>
        <p:spPr>
          <a:xfrm>
            <a:off x="683568" y="4869160"/>
            <a:ext cx="1800200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BICYCLES</a:t>
            </a:r>
            <a:endParaRPr lang="cs-CZ" dirty="0"/>
          </a:p>
        </p:txBody>
      </p:sp>
      <p:cxnSp>
        <p:nvCxnSpPr>
          <p:cNvPr id="14" name="Přímá spojovací čára 13"/>
          <p:cNvCxnSpPr>
            <a:stCxn id="17" idx="4"/>
            <a:endCxn id="9" idx="0"/>
          </p:cNvCxnSpPr>
          <p:nvPr/>
        </p:nvCxnSpPr>
        <p:spPr>
          <a:xfrm flipH="1">
            <a:off x="1583668" y="4005064"/>
            <a:ext cx="36004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431032"/>
          </a:xfrm>
        </p:spPr>
        <p:txBody>
          <a:bodyPr>
            <a:normAutofit fontScale="90000"/>
          </a:bodyPr>
          <a:lstStyle/>
          <a:p>
            <a:r>
              <a:rPr lang="cs-CZ" sz="3600" dirty="0" err="1" smtClean="0"/>
              <a:t>There</a:t>
            </a:r>
            <a:r>
              <a:rPr lang="cs-CZ" sz="3600" dirty="0" smtClean="0"/>
              <a:t> </a:t>
            </a:r>
            <a:r>
              <a:rPr lang="cs-CZ" sz="3600" dirty="0" err="1" smtClean="0"/>
              <a:t>is</a:t>
            </a:r>
            <a:r>
              <a:rPr lang="cs-CZ" sz="3600" dirty="0" smtClean="0"/>
              <a:t> a list </a:t>
            </a:r>
            <a:r>
              <a:rPr lang="cs-CZ" sz="3600" dirty="0" err="1" smtClean="0"/>
              <a:t>of</a:t>
            </a:r>
            <a:r>
              <a:rPr lang="cs-CZ" sz="3600" dirty="0" smtClean="0"/>
              <a:t> </a:t>
            </a:r>
            <a:r>
              <a:rPr lang="cs-CZ" sz="3600" dirty="0" err="1" smtClean="0"/>
              <a:t>advantages</a:t>
            </a:r>
            <a:r>
              <a:rPr lang="cs-CZ" sz="3600" dirty="0" smtClean="0"/>
              <a:t> and </a:t>
            </a:r>
            <a:r>
              <a:rPr lang="cs-CZ" sz="3600" dirty="0" err="1" smtClean="0"/>
              <a:t>disadvantages</a:t>
            </a:r>
            <a:r>
              <a:rPr lang="cs-CZ" sz="3600" dirty="0" smtClean="0"/>
              <a:t> </a:t>
            </a:r>
            <a:r>
              <a:rPr lang="cs-CZ" sz="3600" dirty="0" err="1" smtClean="0"/>
              <a:t>of</a:t>
            </a:r>
            <a:r>
              <a:rPr lang="cs-CZ" sz="3600" dirty="0" smtClean="0"/>
              <a:t> </a:t>
            </a:r>
            <a:r>
              <a:rPr lang="cs-CZ" sz="3600" dirty="0" err="1" smtClean="0"/>
              <a:t>travelling</a:t>
            </a:r>
            <a:r>
              <a:rPr lang="cs-CZ" sz="3600" dirty="0" smtClean="0"/>
              <a:t> by </a:t>
            </a:r>
            <a:r>
              <a:rPr lang="cs-CZ" sz="3600" dirty="0" err="1" smtClean="0"/>
              <a:t>car,bus,train</a:t>
            </a:r>
            <a:r>
              <a:rPr lang="cs-CZ" sz="3600" dirty="0" smtClean="0"/>
              <a:t>.</a:t>
            </a:r>
            <a:br>
              <a:rPr lang="cs-CZ" sz="3600" dirty="0" smtClean="0"/>
            </a:br>
            <a:endParaRPr lang="cs-CZ" sz="36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0" y="1920085"/>
            <a:ext cx="4495800" cy="4434840"/>
          </a:xfrm>
        </p:spPr>
        <p:txBody>
          <a:bodyPr>
            <a:noAutofit/>
          </a:bodyPr>
          <a:lstStyle/>
          <a:p>
            <a:r>
              <a:rPr lang="cs-CZ" sz="1400" dirty="0" err="1" smtClean="0"/>
              <a:t>For</a:t>
            </a:r>
            <a:r>
              <a:rPr lang="cs-CZ" sz="1400" dirty="0" smtClean="0"/>
              <a:t> many </a:t>
            </a:r>
            <a:r>
              <a:rPr lang="cs-CZ" sz="1400" dirty="0" err="1" smtClean="0"/>
              <a:t>people</a:t>
            </a:r>
            <a:r>
              <a:rPr lang="cs-CZ" sz="1400" dirty="0" smtClean="0"/>
              <a:t> </a:t>
            </a:r>
            <a:r>
              <a:rPr lang="cs-CZ" sz="1400" dirty="0" err="1" smtClean="0"/>
              <a:t>it</a:t>
            </a:r>
            <a:r>
              <a:rPr lang="cs-CZ" sz="1400" dirty="0" smtClean="0"/>
              <a:t> </a:t>
            </a:r>
            <a:r>
              <a:rPr lang="cs-CZ" sz="1400" dirty="0" err="1" smtClean="0"/>
              <a:t>is</a:t>
            </a:r>
            <a:r>
              <a:rPr lang="cs-CZ" sz="1400" dirty="0" smtClean="0"/>
              <a:t> </a:t>
            </a:r>
            <a:r>
              <a:rPr lang="cs-CZ" sz="1400" dirty="0" err="1" smtClean="0"/>
              <a:t>the</a:t>
            </a:r>
            <a:r>
              <a:rPr lang="cs-CZ" sz="1400" dirty="0" smtClean="0"/>
              <a:t> </a:t>
            </a:r>
            <a:r>
              <a:rPr lang="cs-CZ" sz="1400" dirty="0" err="1" smtClean="0"/>
              <a:t>only</a:t>
            </a:r>
            <a:r>
              <a:rPr lang="cs-CZ" sz="1400" dirty="0" smtClean="0"/>
              <a:t> </a:t>
            </a:r>
            <a:r>
              <a:rPr lang="cs-CZ" sz="1400" dirty="0" err="1" smtClean="0"/>
              <a:t>way</a:t>
            </a:r>
            <a:r>
              <a:rPr lang="cs-CZ" sz="1400" dirty="0" smtClean="0"/>
              <a:t> to </a:t>
            </a:r>
            <a:r>
              <a:rPr lang="cs-CZ" sz="1400" dirty="0" err="1" smtClean="0"/>
              <a:t>get</a:t>
            </a:r>
            <a:r>
              <a:rPr lang="cs-CZ" sz="1400" dirty="0" smtClean="0"/>
              <a:t> to </a:t>
            </a:r>
            <a:r>
              <a:rPr lang="cs-CZ" sz="1400" dirty="0" err="1" smtClean="0"/>
              <a:t>work</a:t>
            </a:r>
            <a:r>
              <a:rPr lang="cs-CZ" sz="1400" dirty="0" smtClean="0"/>
              <a:t>.</a:t>
            </a:r>
          </a:p>
          <a:p>
            <a:r>
              <a:rPr lang="cs-CZ" sz="1400" dirty="0" err="1" smtClean="0"/>
              <a:t>It</a:t>
            </a:r>
            <a:r>
              <a:rPr lang="cs-CZ" sz="1400" dirty="0" smtClean="0"/>
              <a:t> </a:t>
            </a:r>
            <a:r>
              <a:rPr lang="cs-CZ" sz="1400" dirty="0" err="1" smtClean="0"/>
              <a:t>is</a:t>
            </a:r>
            <a:r>
              <a:rPr lang="cs-CZ" sz="1400" dirty="0" smtClean="0"/>
              <a:t> </a:t>
            </a:r>
            <a:r>
              <a:rPr lang="cs-CZ" sz="1400" dirty="0" err="1" smtClean="0"/>
              <a:t>relatively</a:t>
            </a:r>
            <a:r>
              <a:rPr lang="cs-CZ" sz="1400" dirty="0" smtClean="0"/>
              <a:t> </a:t>
            </a:r>
            <a:r>
              <a:rPr lang="cs-CZ" sz="1400" dirty="0" err="1" smtClean="0"/>
              <a:t>cheap</a:t>
            </a:r>
            <a:r>
              <a:rPr lang="cs-CZ" sz="1400" dirty="0" smtClean="0"/>
              <a:t>.</a:t>
            </a:r>
          </a:p>
          <a:p>
            <a:r>
              <a:rPr lang="cs-CZ" sz="1400" dirty="0" smtClean="0"/>
              <a:t>Speed.</a:t>
            </a:r>
          </a:p>
          <a:p>
            <a:r>
              <a:rPr lang="cs-CZ" sz="1400" dirty="0" err="1" smtClean="0"/>
              <a:t>Travelling</a:t>
            </a:r>
            <a:r>
              <a:rPr lang="cs-CZ" sz="1400" dirty="0" smtClean="0"/>
              <a:t> </a:t>
            </a:r>
            <a:r>
              <a:rPr lang="cs-CZ" sz="1400" dirty="0" err="1" smtClean="0"/>
              <a:t>is</a:t>
            </a:r>
            <a:r>
              <a:rPr lang="cs-CZ" sz="1400" dirty="0" smtClean="0"/>
              <a:t> </a:t>
            </a:r>
            <a:r>
              <a:rPr lang="cs-CZ" sz="1400" dirty="0" err="1" smtClean="0"/>
              <a:t>quick</a:t>
            </a:r>
            <a:r>
              <a:rPr lang="cs-CZ" sz="1400" dirty="0" smtClean="0"/>
              <a:t>.</a:t>
            </a:r>
          </a:p>
          <a:p>
            <a:r>
              <a:rPr lang="cs-CZ" sz="1400" dirty="0" err="1" smtClean="0"/>
              <a:t>Its</a:t>
            </a:r>
            <a:r>
              <a:rPr lang="cs-CZ" sz="1400" dirty="0" smtClean="0"/>
              <a:t> </a:t>
            </a:r>
            <a:r>
              <a:rPr lang="cs-CZ" sz="1400" dirty="0" err="1" smtClean="0"/>
              <a:t>services</a:t>
            </a:r>
            <a:r>
              <a:rPr lang="cs-CZ" sz="1400" dirty="0" smtClean="0"/>
              <a:t> link </a:t>
            </a:r>
            <a:r>
              <a:rPr lang="cs-CZ" sz="1400" dirty="0" err="1" smtClean="0"/>
              <a:t>all</a:t>
            </a:r>
            <a:r>
              <a:rPr lang="cs-CZ" sz="1400" dirty="0" smtClean="0"/>
              <a:t> major </a:t>
            </a:r>
            <a:r>
              <a:rPr lang="cs-CZ" sz="1400" dirty="0" err="1" smtClean="0"/>
              <a:t>towns</a:t>
            </a:r>
            <a:r>
              <a:rPr lang="cs-CZ" sz="1400" dirty="0" smtClean="0"/>
              <a:t>, </a:t>
            </a:r>
            <a:r>
              <a:rPr lang="cs-CZ" sz="1400" dirty="0" err="1" smtClean="0"/>
              <a:t>cities</a:t>
            </a:r>
            <a:r>
              <a:rPr lang="cs-CZ" sz="1400" dirty="0" smtClean="0"/>
              <a:t> </a:t>
            </a:r>
            <a:r>
              <a:rPr lang="cs-CZ" sz="1400" dirty="0" err="1" smtClean="0"/>
              <a:t>and</a:t>
            </a:r>
            <a:r>
              <a:rPr lang="cs-CZ" sz="1400" dirty="0" smtClean="0"/>
              <a:t> </a:t>
            </a:r>
            <a:r>
              <a:rPr lang="cs-CZ" sz="1400" dirty="0" err="1" smtClean="0"/>
              <a:t>villages</a:t>
            </a:r>
            <a:r>
              <a:rPr lang="cs-CZ" sz="1400" dirty="0" smtClean="0"/>
              <a:t>.</a:t>
            </a:r>
          </a:p>
          <a:p>
            <a:r>
              <a:rPr lang="cs-CZ" sz="1400" dirty="0" err="1" smtClean="0"/>
              <a:t>There</a:t>
            </a:r>
            <a:r>
              <a:rPr lang="cs-CZ" sz="1400" dirty="0" smtClean="0"/>
              <a:t> </a:t>
            </a:r>
            <a:r>
              <a:rPr lang="cs-CZ" sz="1400" dirty="0" err="1" smtClean="0"/>
              <a:t>is</a:t>
            </a:r>
            <a:r>
              <a:rPr lang="cs-CZ" sz="1400" dirty="0" smtClean="0"/>
              <a:t> </a:t>
            </a:r>
            <a:r>
              <a:rPr lang="cs-CZ" sz="1400" dirty="0" err="1" smtClean="0"/>
              <a:t>enough</a:t>
            </a:r>
            <a:r>
              <a:rPr lang="cs-CZ" sz="1400" dirty="0" smtClean="0"/>
              <a:t> </a:t>
            </a:r>
            <a:r>
              <a:rPr lang="cs-CZ" sz="1400" dirty="0" err="1" smtClean="0"/>
              <a:t>space</a:t>
            </a:r>
            <a:r>
              <a:rPr lang="cs-CZ" sz="1400" dirty="0" smtClean="0"/>
              <a:t> </a:t>
            </a:r>
            <a:r>
              <a:rPr lang="cs-CZ" sz="1400" dirty="0" err="1" smtClean="0"/>
              <a:t>if</a:t>
            </a:r>
            <a:r>
              <a:rPr lang="cs-CZ" sz="1400" dirty="0" smtClean="0"/>
              <a:t> </a:t>
            </a:r>
            <a:r>
              <a:rPr lang="cs-CZ" sz="1400" dirty="0" err="1" smtClean="0"/>
              <a:t>it</a:t>
            </a:r>
            <a:r>
              <a:rPr lang="cs-CZ" sz="1400" dirty="0" smtClean="0"/>
              <a:t> </a:t>
            </a:r>
            <a:r>
              <a:rPr lang="cs-CZ" sz="1400" dirty="0" err="1" smtClean="0"/>
              <a:t>is</a:t>
            </a:r>
            <a:r>
              <a:rPr lang="cs-CZ" sz="1400" dirty="0" smtClean="0"/>
              <a:t> not </a:t>
            </a:r>
            <a:r>
              <a:rPr lang="cs-CZ" sz="1400" dirty="0" err="1" smtClean="0"/>
              <a:t>crowded</a:t>
            </a:r>
            <a:r>
              <a:rPr lang="cs-CZ" sz="1400" dirty="0" smtClean="0"/>
              <a:t>.</a:t>
            </a:r>
          </a:p>
          <a:p>
            <a:r>
              <a:rPr lang="cs-CZ" sz="1400" dirty="0" err="1" smtClean="0"/>
              <a:t>Comfortable</a:t>
            </a:r>
            <a:r>
              <a:rPr lang="cs-CZ" sz="1400" dirty="0" smtClean="0"/>
              <a:t>. </a:t>
            </a:r>
          </a:p>
          <a:p>
            <a:r>
              <a:rPr lang="cs-CZ" sz="1400" dirty="0" err="1" smtClean="0"/>
              <a:t>You</a:t>
            </a:r>
            <a:r>
              <a:rPr lang="cs-CZ" sz="1400" dirty="0" smtClean="0"/>
              <a:t> </a:t>
            </a:r>
            <a:r>
              <a:rPr lang="cs-CZ" sz="1400" dirty="0" err="1" smtClean="0"/>
              <a:t>can</a:t>
            </a:r>
            <a:r>
              <a:rPr lang="cs-CZ" sz="1400" dirty="0" smtClean="0"/>
              <a:t> go </a:t>
            </a:r>
            <a:r>
              <a:rPr lang="cs-CZ" sz="1400" dirty="0" err="1" smtClean="0"/>
              <a:t>anywhere</a:t>
            </a:r>
            <a:r>
              <a:rPr lang="cs-CZ" sz="1400" dirty="0" smtClean="0"/>
              <a:t> </a:t>
            </a:r>
            <a:r>
              <a:rPr lang="cs-CZ" sz="1400" dirty="0" err="1" smtClean="0"/>
              <a:t>and</a:t>
            </a:r>
            <a:r>
              <a:rPr lang="cs-CZ" sz="1400" dirty="0" smtClean="0"/>
              <a:t> </a:t>
            </a:r>
            <a:r>
              <a:rPr lang="cs-CZ" sz="1400" dirty="0" err="1" smtClean="0"/>
              <a:t>whenever</a:t>
            </a:r>
            <a:r>
              <a:rPr lang="cs-CZ" sz="1400" dirty="0" smtClean="0"/>
              <a:t> </a:t>
            </a:r>
            <a:r>
              <a:rPr lang="cs-CZ" sz="1400" dirty="0" err="1" smtClean="0"/>
              <a:t>you</a:t>
            </a:r>
            <a:r>
              <a:rPr lang="cs-CZ" sz="1400" dirty="0" smtClean="0"/>
              <a:t> </a:t>
            </a:r>
            <a:r>
              <a:rPr lang="cs-CZ" sz="1400" dirty="0" err="1" smtClean="0"/>
              <a:t>need</a:t>
            </a:r>
            <a:r>
              <a:rPr lang="cs-CZ" sz="1400" dirty="0" smtClean="0"/>
              <a:t> to.</a:t>
            </a:r>
          </a:p>
          <a:p>
            <a:r>
              <a:rPr lang="cs-CZ" sz="1400" dirty="0" smtClean="0"/>
              <a:t>On many </a:t>
            </a:r>
            <a:r>
              <a:rPr lang="cs-CZ" sz="1400" dirty="0" err="1" smtClean="0"/>
              <a:t>routes</a:t>
            </a:r>
            <a:r>
              <a:rPr lang="cs-CZ" sz="1400" dirty="0" smtClean="0"/>
              <a:t> </a:t>
            </a:r>
            <a:r>
              <a:rPr lang="cs-CZ" sz="1400" dirty="0" err="1" smtClean="0"/>
              <a:t>cut</a:t>
            </a:r>
            <a:r>
              <a:rPr lang="cs-CZ" sz="1400" dirty="0" smtClean="0"/>
              <a:t>-</a:t>
            </a:r>
            <a:r>
              <a:rPr lang="cs-CZ" sz="1400" dirty="0" err="1" smtClean="0"/>
              <a:t>price</a:t>
            </a:r>
            <a:r>
              <a:rPr lang="cs-CZ" sz="1400" dirty="0" smtClean="0"/>
              <a:t> </a:t>
            </a:r>
            <a:r>
              <a:rPr lang="cs-CZ" sz="1400" dirty="0" err="1" smtClean="0"/>
              <a:t>fares</a:t>
            </a:r>
            <a:r>
              <a:rPr lang="cs-CZ" sz="1400" dirty="0" smtClean="0"/>
              <a:t> are </a:t>
            </a:r>
            <a:r>
              <a:rPr lang="cs-CZ" sz="1400" dirty="0" err="1" smtClean="0"/>
              <a:t>provided</a:t>
            </a:r>
            <a:r>
              <a:rPr lang="cs-CZ" sz="1400" dirty="0" smtClean="0"/>
              <a:t> </a:t>
            </a:r>
            <a:r>
              <a:rPr lang="cs-CZ" sz="1400" dirty="0" err="1" smtClean="0"/>
              <a:t>for</a:t>
            </a:r>
            <a:r>
              <a:rPr lang="cs-CZ" sz="1400" dirty="0" smtClean="0"/>
              <a:t> </a:t>
            </a:r>
            <a:r>
              <a:rPr lang="cs-CZ" sz="1400" dirty="0" err="1" smtClean="0"/>
              <a:t>students</a:t>
            </a:r>
            <a:r>
              <a:rPr lang="cs-CZ" sz="1400" dirty="0" smtClean="0"/>
              <a:t>, </a:t>
            </a:r>
            <a:r>
              <a:rPr lang="cs-CZ" sz="1400" dirty="0" err="1" smtClean="0"/>
              <a:t>pensioners</a:t>
            </a:r>
            <a:r>
              <a:rPr lang="cs-CZ" sz="1400" dirty="0" smtClean="0"/>
              <a:t>, </a:t>
            </a:r>
            <a:r>
              <a:rPr lang="cs-CZ" sz="1400" dirty="0" err="1" smtClean="0"/>
              <a:t>and</a:t>
            </a:r>
            <a:r>
              <a:rPr lang="cs-CZ" sz="1400" dirty="0" smtClean="0"/>
              <a:t> </a:t>
            </a:r>
            <a:r>
              <a:rPr lang="cs-CZ" sz="1400" dirty="0" err="1" smtClean="0"/>
              <a:t>the</a:t>
            </a:r>
            <a:r>
              <a:rPr lang="cs-CZ" sz="1400" dirty="0" smtClean="0"/>
              <a:t> </a:t>
            </a:r>
            <a:r>
              <a:rPr lang="cs-CZ" sz="1400" dirty="0" err="1" smtClean="0"/>
              <a:t>disabled</a:t>
            </a:r>
            <a:r>
              <a:rPr lang="cs-CZ" sz="1400" dirty="0" smtClean="0"/>
              <a:t>.</a:t>
            </a:r>
          </a:p>
          <a:p>
            <a:r>
              <a:rPr lang="cs-CZ" sz="1400" dirty="0" err="1" smtClean="0"/>
              <a:t>You</a:t>
            </a:r>
            <a:r>
              <a:rPr lang="cs-CZ" sz="1400" dirty="0" smtClean="0"/>
              <a:t> </a:t>
            </a:r>
            <a:r>
              <a:rPr lang="cs-CZ" sz="1400" dirty="0" err="1" smtClean="0"/>
              <a:t>can</a:t>
            </a:r>
            <a:r>
              <a:rPr lang="cs-CZ" sz="1400" dirty="0" smtClean="0"/>
              <a:t> rest </a:t>
            </a:r>
            <a:r>
              <a:rPr lang="cs-CZ" sz="1400" dirty="0" err="1" smtClean="0"/>
              <a:t>while</a:t>
            </a:r>
            <a:r>
              <a:rPr lang="cs-CZ" sz="1400" dirty="0" smtClean="0"/>
              <a:t> </a:t>
            </a:r>
            <a:r>
              <a:rPr lang="cs-CZ" sz="1400" dirty="0" err="1" smtClean="0"/>
              <a:t>travelling</a:t>
            </a:r>
            <a:r>
              <a:rPr lang="cs-CZ" sz="1400" dirty="0" smtClean="0"/>
              <a:t>.</a:t>
            </a:r>
          </a:p>
          <a:p>
            <a:r>
              <a:rPr lang="cs-CZ" sz="1400" dirty="0" err="1" smtClean="0"/>
              <a:t>You</a:t>
            </a:r>
            <a:r>
              <a:rPr lang="cs-CZ" sz="1400" dirty="0" smtClean="0"/>
              <a:t> </a:t>
            </a:r>
            <a:r>
              <a:rPr lang="cs-CZ" sz="1400" dirty="0" err="1" smtClean="0"/>
              <a:t>aren</a:t>
            </a:r>
            <a:r>
              <a:rPr lang="cs-CZ" sz="1400" dirty="0" smtClean="0"/>
              <a:t>´t </a:t>
            </a:r>
            <a:r>
              <a:rPr lang="cs-CZ" sz="1400" dirty="0" err="1" smtClean="0"/>
              <a:t>dependant</a:t>
            </a:r>
            <a:r>
              <a:rPr lang="cs-CZ" sz="1400" dirty="0" smtClean="0"/>
              <a:t> on public transport.</a:t>
            </a:r>
          </a:p>
          <a:p>
            <a:r>
              <a:rPr lang="cs-CZ" sz="1400" dirty="0" err="1" smtClean="0"/>
              <a:t>You</a:t>
            </a:r>
            <a:r>
              <a:rPr lang="cs-CZ" sz="1400" dirty="0" smtClean="0"/>
              <a:t> </a:t>
            </a:r>
            <a:r>
              <a:rPr lang="cs-CZ" sz="1400" dirty="0" err="1" smtClean="0"/>
              <a:t>can</a:t>
            </a:r>
            <a:r>
              <a:rPr lang="cs-CZ" sz="1400" dirty="0" smtClean="0"/>
              <a:t> </a:t>
            </a:r>
            <a:r>
              <a:rPr lang="cs-CZ" sz="1400" dirty="0" err="1" smtClean="0"/>
              <a:t>sleep</a:t>
            </a:r>
            <a:r>
              <a:rPr lang="cs-CZ" sz="1400" dirty="0" smtClean="0"/>
              <a:t> in a </a:t>
            </a:r>
            <a:r>
              <a:rPr lang="cs-CZ" sz="1400" dirty="0" err="1" smtClean="0"/>
              <a:t>specially</a:t>
            </a:r>
            <a:r>
              <a:rPr lang="cs-CZ" sz="1400" dirty="0" smtClean="0"/>
              <a:t>-</a:t>
            </a:r>
            <a:r>
              <a:rPr lang="cs-CZ" sz="1400" dirty="0" err="1" smtClean="0"/>
              <a:t>equiped</a:t>
            </a:r>
            <a:r>
              <a:rPr lang="cs-CZ" sz="1400" dirty="0" smtClean="0"/>
              <a:t> </a:t>
            </a:r>
            <a:r>
              <a:rPr lang="cs-CZ" sz="1400" dirty="0" err="1" smtClean="0"/>
              <a:t>place</a:t>
            </a:r>
            <a:r>
              <a:rPr lang="cs-CZ" sz="1400" dirty="0" smtClean="0"/>
              <a:t>.</a:t>
            </a:r>
          </a:p>
          <a:p>
            <a:r>
              <a:rPr lang="cs-CZ" sz="1400" dirty="0" err="1" smtClean="0"/>
              <a:t>There</a:t>
            </a:r>
            <a:r>
              <a:rPr lang="cs-CZ" sz="1400" dirty="0" smtClean="0"/>
              <a:t> </a:t>
            </a:r>
            <a:r>
              <a:rPr lang="cs-CZ" sz="1400" dirty="0" err="1" smtClean="0"/>
              <a:t>is</a:t>
            </a:r>
            <a:r>
              <a:rPr lang="cs-CZ" sz="1400" dirty="0" smtClean="0"/>
              <a:t> </a:t>
            </a:r>
            <a:r>
              <a:rPr lang="cs-CZ" sz="1400" dirty="0" err="1" smtClean="0"/>
              <a:t>sufficient</a:t>
            </a:r>
            <a:r>
              <a:rPr lang="cs-CZ" sz="1400" dirty="0" smtClean="0"/>
              <a:t> </a:t>
            </a:r>
            <a:r>
              <a:rPr lang="cs-CZ" sz="1400" dirty="0" err="1" smtClean="0"/>
              <a:t>space</a:t>
            </a:r>
            <a:r>
              <a:rPr lang="cs-CZ" sz="1400" dirty="0" smtClean="0"/>
              <a:t> </a:t>
            </a:r>
            <a:r>
              <a:rPr lang="cs-CZ" sz="1400" dirty="0" err="1" smtClean="0"/>
              <a:t>for</a:t>
            </a:r>
            <a:r>
              <a:rPr lang="cs-CZ" sz="1400" dirty="0" smtClean="0"/>
              <a:t> </a:t>
            </a:r>
            <a:r>
              <a:rPr lang="cs-CZ" sz="1400" dirty="0" err="1" smtClean="0"/>
              <a:t>luggage</a:t>
            </a:r>
            <a:r>
              <a:rPr lang="cs-CZ" sz="1400" dirty="0" smtClean="0"/>
              <a:t>.</a:t>
            </a:r>
          </a:p>
          <a:p>
            <a:r>
              <a:rPr lang="cs-CZ" sz="1400" dirty="0" err="1" smtClean="0"/>
              <a:t>Thanks</a:t>
            </a:r>
            <a:r>
              <a:rPr lang="cs-CZ" sz="1400" dirty="0" smtClean="0"/>
              <a:t> to </a:t>
            </a:r>
            <a:r>
              <a:rPr lang="cs-CZ" sz="1400" dirty="0" err="1" smtClean="0"/>
              <a:t>new</a:t>
            </a:r>
            <a:r>
              <a:rPr lang="cs-CZ" sz="1400" dirty="0" smtClean="0"/>
              <a:t> technology, </a:t>
            </a:r>
            <a:r>
              <a:rPr lang="cs-CZ" sz="1400" dirty="0" err="1" smtClean="0"/>
              <a:t>they</a:t>
            </a:r>
            <a:r>
              <a:rPr lang="cs-CZ" sz="1400" dirty="0" smtClean="0"/>
              <a:t> are </a:t>
            </a:r>
            <a:r>
              <a:rPr lang="cs-CZ" sz="1400" dirty="0" err="1" smtClean="0"/>
              <a:t>becoming</a:t>
            </a:r>
            <a:r>
              <a:rPr lang="cs-CZ" sz="1400" dirty="0" smtClean="0"/>
              <a:t> </a:t>
            </a:r>
            <a:r>
              <a:rPr lang="cs-CZ" sz="1400" dirty="0" err="1" smtClean="0"/>
              <a:t>faster</a:t>
            </a:r>
            <a:r>
              <a:rPr lang="cs-CZ" sz="1400" dirty="0" smtClean="0"/>
              <a:t>, more </a:t>
            </a:r>
            <a:r>
              <a:rPr lang="cs-CZ" sz="1400" dirty="0" err="1" smtClean="0"/>
              <a:t>punctual</a:t>
            </a:r>
            <a:r>
              <a:rPr lang="cs-CZ" sz="1400" dirty="0" smtClean="0"/>
              <a:t>, </a:t>
            </a:r>
            <a:r>
              <a:rPr lang="cs-CZ" sz="1400" dirty="0" err="1" smtClean="0"/>
              <a:t>cleaner</a:t>
            </a:r>
            <a:r>
              <a:rPr lang="cs-CZ" sz="1400" dirty="0" smtClean="0"/>
              <a:t> </a:t>
            </a:r>
            <a:r>
              <a:rPr lang="cs-CZ" sz="1400" dirty="0" err="1" smtClean="0"/>
              <a:t>and</a:t>
            </a:r>
            <a:r>
              <a:rPr lang="cs-CZ" sz="1400" dirty="0" smtClean="0"/>
              <a:t> more </a:t>
            </a:r>
            <a:r>
              <a:rPr lang="cs-CZ" sz="1400" dirty="0" err="1" smtClean="0"/>
              <a:t>reliable</a:t>
            </a:r>
            <a:r>
              <a:rPr lang="cs-CZ" sz="1400" dirty="0" smtClean="0"/>
              <a:t>.</a:t>
            </a:r>
          </a:p>
          <a:p>
            <a:r>
              <a:rPr lang="cs-CZ" sz="1400" dirty="0" err="1" smtClean="0"/>
              <a:t>You</a:t>
            </a:r>
            <a:r>
              <a:rPr lang="cs-CZ" sz="1400" dirty="0" smtClean="0"/>
              <a:t> </a:t>
            </a:r>
            <a:r>
              <a:rPr lang="cs-CZ" sz="1400" dirty="0" err="1" smtClean="0"/>
              <a:t>can</a:t>
            </a:r>
            <a:r>
              <a:rPr lang="cs-CZ" sz="1400" dirty="0" smtClean="0"/>
              <a:t> </a:t>
            </a:r>
            <a:r>
              <a:rPr lang="cs-CZ" sz="1400" dirty="0" err="1" smtClean="0"/>
              <a:t>change</a:t>
            </a:r>
            <a:r>
              <a:rPr lang="cs-CZ" sz="1400" dirty="0" smtClean="0"/>
              <a:t> </a:t>
            </a:r>
            <a:r>
              <a:rPr lang="cs-CZ" sz="1400" dirty="0" err="1" smtClean="0"/>
              <a:t>your</a:t>
            </a:r>
            <a:r>
              <a:rPr lang="cs-CZ" sz="1400" dirty="0" smtClean="0"/>
              <a:t> </a:t>
            </a:r>
            <a:r>
              <a:rPr lang="cs-CZ" sz="1400" dirty="0" err="1" smtClean="0"/>
              <a:t>journey</a:t>
            </a:r>
            <a:r>
              <a:rPr lang="cs-CZ" sz="1400" dirty="0" smtClean="0"/>
              <a:t> </a:t>
            </a:r>
            <a:r>
              <a:rPr lang="cs-CZ" sz="1400" dirty="0" err="1" smtClean="0"/>
              <a:t>plan</a:t>
            </a:r>
            <a:r>
              <a:rPr lang="cs-CZ" sz="1400" dirty="0" smtClean="0"/>
              <a:t> </a:t>
            </a:r>
            <a:r>
              <a:rPr lang="cs-CZ" sz="1400" dirty="0" err="1" smtClean="0"/>
              <a:t>if</a:t>
            </a:r>
            <a:r>
              <a:rPr lang="cs-CZ" sz="1400" dirty="0" smtClean="0"/>
              <a:t> </a:t>
            </a:r>
            <a:r>
              <a:rPr lang="cs-CZ" sz="1400" dirty="0" err="1" smtClean="0"/>
              <a:t>necessary</a:t>
            </a:r>
            <a:r>
              <a:rPr lang="cs-CZ" sz="1400" dirty="0" smtClean="0"/>
              <a:t>.</a:t>
            </a:r>
          </a:p>
          <a:p>
            <a:endParaRPr lang="cs-CZ" sz="14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>
          <a:xfrm>
            <a:off x="4716016" y="1844824"/>
            <a:ext cx="4038600" cy="4434840"/>
          </a:xfrm>
        </p:spPr>
        <p:txBody>
          <a:bodyPr>
            <a:normAutofit/>
          </a:bodyPr>
          <a:lstStyle/>
          <a:p>
            <a:r>
              <a:rPr lang="cs-CZ" sz="1400" dirty="0" err="1" smtClean="0"/>
              <a:t>Expensive</a:t>
            </a:r>
            <a:r>
              <a:rPr lang="cs-CZ" sz="1400" dirty="0" smtClean="0"/>
              <a:t>.</a:t>
            </a:r>
          </a:p>
          <a:p>
            <a:r>
              <a:rPr lang="cs-CZ" sz="1400" dirty="0" err="1" smtClean="0"/>
              <a:t>The</a:t>
            </a:r>
            <a:r>
              <a:rPr lang="cs-CZ" sz="1400" dirty="0" smtClean="0"/>
              <a:t> </a:t>
            </a:r>
            <a:r>
              <a:rPr lang="cs-CZ" sz="1400" dirty="0" err="1" smtClean="0"/>
              <a:t>fares</a:t>
            </a:r>
            <a:r>
              <a:rPr lang="cs-CZ" sz="1400" dirty="0" smtClean="0"/>
              <a:t> are </a:t>
            </a:r>
            <a:r>
              <a:rPr lang="cs-CZ" sz="1400" dirty="0" err="1" smtClean="0"/>
              <a:t>increasingly</a:t>
            </a:r>
            <a:r>
              <a:rPr lang="cs-CZ" sz="1400" dirty="0" smtClean="0"/>
              <a:t> more </a:t>
            </a:r>
            <a:r>
              <a:rPr lang="cs-CZ" sz="1400" dirty="0" err="1" smtClean="0"/>
              <a:t>expensive</a:t>
            </a:r>
            <a:r>
              <a:rPr lang="cs-CZ" sz="1400" dirty="0" smtClean="0"/>
              <a:t>. </a:t>
            </a:r>
            <a:r>
              <a:rPr lang="cs-CZ" sz="1400" dirty="0" err="1" smtClean="0"/>
              <a:t>Less</a:t>
            </a:r>
            <a:r>
              <a:rPr lang="cs-CZ" sz="1400" dirty="0" smtClean="0"/>
              <a:t> </a:t>
            </a:r>
            <a:r>
              <a:rPr lang="cs-CZ" sz="1400" dirty="0" err="1" smtClean="0"/>
              <a:t>comfortable</a:t>
            </a:r>
            <a:r>
              <a:rPr lang="cs-CZ" sz="1400" dirty="0" smtClean="0"/>
              <a:t> </a:t>
            </a:r>
            <a:r>
              <a:rPr lang="cs-CZ" sz="1400" dirty="0" err="1" smtClean="0"/>
              <a:t>than</a:t>
            </a:r>
            <a:r>
              <a:rPr lang="cs-CZ" sz="1400" dirty="0" smtClean="0"/>
              <a:t> </a:t>
            </a:r>
            <a:r>
              <a:rPr lang="cs-CZ" sz="1400" dirty="0" err="1" smtClean="0"/>
              <a:t>flying</a:t>
            </a:r>
            <a:r>
              <a:rPr lang="cs-CZ" sz="1400" dirty="0" smtClean="0"/>
              <a:t> </a:t>
            </a:r>
            <a:r>
              <a:rPr lang="cs-CZ" sz="1400" dirty="0" err="1" smtClean="0"/>
              <a:t>or</a:t>
            </a:r>
            <a:r>
              <a:rPr lang="cs-CZ" sz="1400" dirty="0" smtClean="0"/>
              <a:t> </a:t>
            </a:r>
            <a:r>
              <a:rPr lang="cs-CZ" sz="1400" dirty="0" err="1" smtClean="0"/>
              <a:t>travelling</a:t>
            </a:r>
            <a:r>
              <a:rPr lang="cs-CZ" sz="1400" dirty="0" smtClean="0"/>
              <a:t> by car.</a:t>
            </a:r>
          </a:p>
          <a:p>
            <a:r>
              <a:rPr lang="cs-CZ" sz="1400" dirty="0" err="1" smtClean="0"/>
              <a:t>High</a:t>
            </a:r>
            <a:r>
              <a:rPr lang="cs-CZ" sz="1400" dirty="0" smtClean="0"/>
              <a:t> </a:t>
            </a:r>
            <a:r>
              <a:rPr lang="cs-CZ" sz="1400" dirty="0" err="1" smtClean="0"/>
              <a:t>expenses</a:t>
            </a:r>
            <a:r>
              <a:rPr lang="cs-CZ" sz="1400" dirty="0" smtClean="0"/>
              <a:t> on </a:t>
            </a:r>
            <a:r>
              <a:rPr lang="cs-CZ" sz="1400" dirty="0" err="1" smtClean="0"/>
              <a:t>fuel</a:t>
            </a:r>
            <a:r>
              <a:rPr lang="cs-CZ" sz="1400" dirty="0" smtClean="0"/>
              <a:t> </a:t>
            </a:r>
            <a:r>
              <a:rPr lang="cs-CZ" sz="1400" dirty="0" err="1" smtClean="0"/>
              <a:t>repair</a:t>
            </a:r>
            <a:r>
              <a:rPr lang="cs-CZ" sz="1400" dirty="0" smtClean="0"/>
              <a:t> </a:t>
            </a:r>
            <a:r>
              <a:rPr lang="cs-CZ" sz="1400" dirty="0" err="1" smtClean="0"/>
              <a:t>service</a:t>
            </a:r>
            <a:r>
              <a:rPr lang="cs-CZ" sz="1400" dirty="0" smtClean="0"/>
              <a:t>.</a:t>
            </a:r>
          </a:p>
          <a:p>
            <a:r>
              <a:rPr lang="cs-CZ" sz="1400" dirty="0" err="1" smtClean="0"/>
              <a:t>Some</a:t>
            </a:r>
            <a:r>
              <a:rPr lang="cs-CZ" sz="1400" dirty="0" smtClean="0"/>
              <a:t> </a:t>
            </a:r>
            <a:r>
              <a:rPr lang="cs-CZ" sz="1400" dirty="0" err="1" smtClean="0"/>
              <a:t>of</a:t>
            </a:r>
            <a:r>
              <a:rPr lang="cs-CZ" sz="1400" dirty="0" smtClean="0"/>
              <a:t> </a:t>
            </a:r>
            <a:r>
              <a:rPr lang="cs-CZ" sz="1400" dirty="0" err="1" smtClean="0"/>
              <a:t>them</a:t>
            </a:r>
            <a:r>
              <a:rPr lang="cs-CZ" sz="1400" dirty="0" smtClean="0"/>
              <a:t> are </a:t>
            </a:r>
            <a:r>
              <a:rPr lang="cs-CZ" sz="1400" dirty="0" err="1" smtClean="0"/>
              <a:t>very</a:t>
            </a:r>
            <a:r>
              <a:rPr lang="cs-CZ" sz="1400" dirty="0" smtClean="0"/>
              <a:t> </a:t>
            </a:r>
            <a:r>
              <a:rPr lang="cs-CZ" sz="1400" dirty="0" err="1" smtClean="0"/>
              <a:t>slow</a:t>
            </a:r>
            <a:r>
              <a:rPr lang="cs-CZ" sz="1400" dirty="0" smtClean="0"/>
              <a:t>.</a:t>
            </a:r>
          </a:p>
          <a:p>
            <a:r>
              <a:rPr lang="cs-CZ" sz="1400" dirty="0" err="1" smtClean="0"/>
              <a:t>Sometimes</a:t>
            </a:r>
            <a:r>
              <a:rPr lang="cs-CZ" sz="1400" dirty="0" smtClean="0"/>
              <a:t> </a:t>
            </a:r>
            <a:r>
              <a:rPr lang="cs-CZ" sz="1400" dirty="0" err="1" smtClean="0"/>
              <a:t>you</a:t>
            </a:r>
            <a:r>
              <a:rPr lang="cs-CZ" sz="1400" dirty="0" smtClean="0"/>
              <a:t> </a:t>
            </a:r>
            <a:r>
              <a:rPr lang="cs-CZ" sz="1400" dirty="0" err="1" smtClean="0"/>
              <a:t>must</a:t>
            </a:r>
            <a:r>
              <a:rPr lang="cs-CZ" sz="1400" dirty="0" smtClean="0"/>
              <a:t> </a:t>
            </a:r>
            <a:r>
              <a:rPr lang="cs-CZ" sz="1400" dirty="0" err="1" smtClean="0"/>
              <a:t>change</a:t>
            </a:r>
            <a:r>
              <a:rPr lang="cs-CZ" sz="1400" dirty="0" smtClean="0"/>
              <a:t> </a:t>
            </a:r>
            <a:r>
              <a:rPr lang="cs-CZ" sz="1400" dirty="0" err="1" smtClean="0"/>
              <a:t>or</a:t>
            </a:r>
            <a:r>
              <a:rPr lang="cs-CZ" sz="1400" dirty="0" smtClean="0"/>
              <a:t> </a:t>
            </a:r>
            <a:r>
              <a:rPr lang="cs-CZ" sz="1400" dirty="0" err="1" smtClean="0"/>
              <a:t>wait</a:t>
            </a:r>
            <a:r>
              <a:rPr lang="cs-CZ" sz="1400" dirty="0" smtClean="0"/>
              <a:t> </a:t>
            </a:r>
            <a:r>
              <a:rPr lang="cs-CZ" sz="1400" dirty="0" err="1" smtClean="0"/>
              <a:t>for</a:t>
            </a:r>
            <a:r>
              <a:rPr lang="cs-CZ" sz="1400" dirty="0" smtClean="0"/>
              <a:t> a </a:t>
            </a:r>
            <a:r>
              <a:rPr lang="cs-CZ" sz="1400" dirty="0" err="1" smtClean="0"/>
              <a:t>connection</a:t>
            </a:r>
            <a:r>
              <a:rPr lang="cs-CZ" sz="1400" dirty="0" smtClean="0"/>
              <a:t>.</a:t>
            </a:r>
          </a:p>
          <a:p>
            <a:r>
              <a:rPr lang="cs-CZ" sz="1400" dirty="0" err="1" smtClean="0"/>
              <a:t>Dangerous</a:t>
            </a:r>
            <a:r>
              <a:rPr lang="cs-CZ" sz="1400" dirty="0" smtClean="0"/>
              <a:t> </a:t>
            </a:r>
            <a:r>
              <a:rPr lang="cs-CZ" sz="1400" dirty="0" err="1" smtClean="0"/>
              <a:t>traffic</a:t>
            </a:r>
            <a:r>
              <a:rPr lang="cs-CZ" sz="1400" dirty="0" smtClean="0"/>
              <a:t> </a:t>
            </a:r>
            <a:r>
              <a:rPr lang="cs-CZ" sz="1400" dirty="0" err="1" smtClean="0"/>
              <a:t>during</a:t>
            </a:r>
            <a:r>
              <a:rPr lang="cs-CZ" sz="1400" dirty="0" smtClean="0"/>
              <a:t> </a:t>
            </a:r>
            <a:r>
              <a:rPr lang="cs-CZ" sz="1400" dirty="0" err="1" smtClean="0"/>
              <a:t>peak</a:t>
            </a:r>
            <a:r>
              <a:rPr lang="cs-CZ" sz="1400" dirty="0" smtClean="0"/>
              <a:t>-</a:t>
            </a:r>
            <a:r>
              <a:rPr lang="cs-CZ" sz="1400" dirty="0" err="1" smtClean="0"/>
              <a:t>hours</a:t>
            </a:r>
            <a:r>
              <a:rPr lang="cs-CZ" sz="1400" dirty="0" smtClean="0"/>
              <a:t>.</a:t>
            </a:r>
          </a:p>
          <a:p>
            <a:r>
              <a:rPr lang="cs-CZ" sz="1400" dirty="0" err="1" smtClean="0"/>
              <a:t>They</a:t>
            </a:r>
            <a:r>
              <a:rPr lang="cs-CZ" sz="1400" dirty="0" smtClean="0"/>
              <a:t> are </a:t>
            </a:r>
            <a:r>
              <a:rPr lang="cs-CZ" sz="1400" dirty="0" err="1" smtClean="0"/>
              <a:t>often</a:t>
            </a:r>
            <a:r>
              <a:rPr lang="cs-CZ" sz="1400" dirty="0" smtClean="0"/>
              <a:t> </a:t>
            </a:r>
            <a:r>
              <a:rPr lang="cs-CZ" sz="1400" dirty="0" err="1" smtClean="0"/>
              <a:t>late</a:t>
            </a:r>
            <a:r>
              <a:rPr lang="cs-CZ" sz="1400" dirty="0" smtClean="0"/>
              <a:t>, </a:t>
            </a:r>
            <a:r>
              <a:rPr lang="cs-CZ" sz="1400" dirty="0" err="1" smtClean="0"/>
              <a:t>dirty</a:t>
            </a:r>
            <a:r>
              <a:rPr lang="cs-CZ" sz="1400" dirty="0" smtClean="0"/>
              <a:t> </a:t>
            </a:r>
            <a:r>
              <a:rPr lang="cs-CZ" sz="1400" dirty="0" err="1" smtClean="0"/>
              <a:t>and</a:t>
            </a:r>
            <a:r>
              <a:rPr lang="cs-CZ" sz="1400" dirty="0" smtClean="0"/>
              <a:t> </a:t>
            </a:r>
            <a:r>
              <a:rPr lang="cs-CZ" sz="1400" dirty="0" err="1" smtClean="0"/>
              <a:t>shabby</a:t>
            </a:r>
            <a:r>
              <a:rPr lang="cs-CZ" sz="1400" dirty="0" smtClean="0"/>
              <a:t>.</a:t>
            </a:r>
          </a:p>
          <a:p>
            <a:r>
              <a:rPr lang="cs-CZ" sz="1400" dirty="0" err="1" smtClean="0"/>
              <a:t>Sometimes</a:t>
            </a:r>
            <a:r>
              <a:rPr lang="cs-CZ" sz="1400" dirty="0" smtClean="0"/>
              <a:t>, </a:t>
            </a:r>
            <a:r>
              <a:rPr lang="cs-CZ" sz="1400" dirty="0" err="1" smtClean="0"/>
              <a:t>especially</a:t>
            </a:r>
            <a:r>
              <a:rPr lang="cs-CZ" sz="1400" dirty="0" smtClean="0"/>
              <a:t> in </a:t>
            </a:r>
            <a:r>
              <a:rPr lang="cs-CZ" sz="1400" dirty="0" err="1" smtClean="0"/>
              <a:t>winter</a:t>
            </a:r>
            <a:r>
              <a:rPr lang="cs-CZ" sz="1400" dirty="0" smtClean="0"/>
              <a:t>, not </a:t>
            </a:r>
            <a:r>
              <a:rPr lang="cs-CZ" sz="1400" dirty="0" err="1" smtClean="0"/>
              <a:t>punctual</a:t>
            </a:r>
            <a:r>
              <a:rPr lang="cs-CZ" sz="1400" dirty="0" smtClean="0"/>
              <a:t> </a:t>
            </a:r>
            <a:r>
              <a:rPr lang="cs-CZ" sz="1400" dirty="0" err="1" smtClean="0"/>
              <a:t>and</a:t>
            </a:r>
            <a:r>
              <a:rPr lang="cs-CZ" sz="1400" dirty="0" smtClean="0"/>
              <a:t> </a:t>
            </a:r>
            <a:r>
              <a:rPr lang="cs-CZ" sz="1400" dirty="0" err="1" smtClean="0"/>
              <a:t>very</a:t>
            </a:r>
            <a:r>
              <a:rPr lang="cs-CZ" sz="1400" dirty="0" smtClean="0"/>
              <a:t> </a:t>
            </a:r>
            <a:r>
              <a:rPr lang="cs-CZ" sz="1400" dirty="0" err="1" smtClean="0"/>
              <a:t>crowded</a:t>
            </a:r>
            <a:r>
              <a:rPr lang="cs-CZ" sz="1400" dirty="0" smtClean="0"/>
              <a:t>.</a:t>
            </a:r>
          </a:p>
          <a:p>
            <a:r>
              <a:rPr lang="cs-CZ" sz="1400" dirty="0" err="1" smtClean="0"/>
              <a:t>They</a:t>
            </a:r>
            <a:r>
              <a:rPr lang="cs-CZ" sz="1400" dirty="0" smtClean="0"/>
              <a:t> don´t look  </a:t>
            </a:r>
            <a:r>
              <a:rPr lang="cs-CZ" sz="1400" dirty="0" err="1" smtClean="0"/>
              <a:t>very</a:t>
            </a:r>
            <a:r>
              <a:rPr lang="cs-CZ" sz="1400" dirty="0" smtClean="0"/>
              <a:t>  </a:t>
            </a:r>
            <a:r>
              <a:rPr lang="cs-CZ" sz="1400" dirty="0" err="1" smtClean="0"/>
              <a:t>reliable</a:t>
            </a:r>
            <a:r>
              <a:rPr lang="cs-CZ" sz="1400" dirty="0" smtClean="0"/>
              <a:t>.</a:t>
            </a:r>
          </a:p>
          <a:p>
            <a:r>
              <a:rPr lang="cs-CZ" sz="1400" dirty="0" err="1" smtClean="0"/>
              <a:t>There</a:t>
            </a:r>
            <a:r>
              <a:rPr lang="cs-CZ" sz="1400" dirty="0" smtClean="0"/>
              <a:t> </a:t>
            </a:r>
            <a:r>
              <a:rPr lang="cs-CZ" sz="1400" dirty="0" err="1" smtClean="0"/>
              <a:t>is</a:t>
            </a:r>
            <a:r>
              <a:rPr lang="cs-CZ" sz="1400" dirty="0" smtClean="0"/>
              <a:t> </a:t>
            </a:r>
            <a:r>
              <a:rPr lang="cs-CZ" sz="1400" dirty="0" err="1" smtClean="0"/>
              <a:t>often</a:t>
            </a:r>
            <a:r>
              <a:rPr lang="cs-CZ" sz="1400" dirty="0" smtClean="0"/>
              <a:t> </a:t>
            </a:r>
            <a:r>
              <a:rPr lang="cs-CZ" sz="1400" dirty="0" err="1" smtClean="0"/>
              <a:t>almost</a:t>
            </a:r>
            <a:r>
              <a:rPr lang="cs-CZ" sz="1400" dirty="0" smtClean="0"/>
              <a:t> no </a:t>
            </a:r>
            <a:r>
              <a:rPr lang="cs-CZ" sz="1400" dirty="0" err="1" smtClean="0"/>
              <a:t>difference</a:t>
            </a:r>
            <a:r>
              <a:rPr lang="cs-CZ" sz="1400" dirty="0" smtClean="0"/>
              <a:t> </a:t>
            </a:r>
            <a:r>
              <a:rPr lang="cs-CZ" sz="1400" dirty="0" err="1" smtClean="0"/>
              <a:t>between</a:t>
            </a:r>
            <a:r>
              <a:rPr lang="cs-CZ" sz="1400" dirty="0" smtClean="0"/>
              <a:t> </a:t>
            </a:r>
            <a:r>
              <a:rPr lang="cs-CZ" sz="1400" dirty="0" err="1" smtClean="0"/>
              <a:t>first</a:t>
            </a:r>
            <a:r>
              <a:rPr lang="cs-CZ" sz="1400" dirty="0" smtClean="0"/>
              <a:t> </a:t>
            </a:r>
            <a:r>
              <a:rPr lang="cs-CZ" sz="1400" dirty="0" err="1" smtClean="0"/>
              <a:t>and</a:t>
            </a:r>
            <a:r>
              <a:rPr lang="cs-CZ" sz="1400" dirty="0" smtClean="0"/>
              <a:t> </a:t>
            </a:r>
            <a:r>
              <a:rPr lang="cs-CZ" sz="1400" dirty="0" err="1" smtClean="0"/>
              <a:t>second</a:t>
            </a:r>
            <a:r>
              <a:rPr lang="cs-CZ" sz="1400" dirty="0" smtClean="0"/>
              <a:t> </a:t>
            </a:r>
            <a:r>
              <a:rPr lang="cs-CZ" sz="1400" dirty="0" err="1" smtClean="0"/>
              <a:t>class</a:t>
            </a:r>
            <a:r>
              <a:rPr lang="cs-CZ" sz="1400" dirty="0" smtClean="0"/>
              <a:t>.</a:t>
            </a:r>
            <a:endParaRPr lang="cs-CZ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véPole 10"/>
          <p:cNvSpPr txBox="1"/>
          <p:nvPr/>
        </p:nvSpPr>
        <p:spPr>
          <a:xfrm>
            <a:off x="0" y="332656"/>
            <a:ext cx="8964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According</a:t>
            </a:r>
            <a:r>
              <a:rPr lang="cs-CZ" dirty="0" smtClean="0"/>
              <a:t> to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opinion</a:t>
            </a:r>
            <a:r>
              <a:rPr lang="cs-CZ" dirty="0" smtClean="0"/>
              <a:t> put  </a:t>
            </a:r>
            <a:r>
              <a:rPr lang="cs-CZ" dirty="0" err="1" smtClean="0"/>
              <a:t>the</a:t>
            </a:r>
            <a:r>
              <a:rPr lang="cs-CZ" dirty="0" smtClean="0"/>
              <a:t>  </a:t>
            </a:r>
            <a:r>
              <a:rPr lang="cs-CZ" dirty="0" err="1" smtClean="0"/>
              <a:t>advantages</a:t>
            </a:r>
            <a:r>
              <a:rPr lang="cs-CZ" dirty="0" smtClean="0"/>
              <a:t> </a:t>
            </a:r>
            <a:r>
              <a:rPr lang="cs-CZ" dirty="0" err="1" smtClean="0"/>
              <a:t>or</a:t>
            </a:r>
            <a:r>
              <a:rPr lang="cs-CZ" dirty="0" smtClean="0"/>
              <a:t> </a:t>
            </a:r>
            <a:r>
              <a:rPr lang="cs-CZ" dirty="0" err="1" smtClean="0"/>
              <a:t>disadvantages</a:t>
            </a:r>
            <a:r>
              <a:rPr lang="cs-CZ" dirty="0" smtClean="0"/>
              <a:t>  </a:t>
            </a:r>
            <a:r>
              <a:rPr lang="cs-CZ" dirty="0" err="1" smtClean="0"/>
              <a:t>into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right</a:t>
            </a:r>
            <a:r>
              <a:rPr lang="cs-CZ" dirty="0" smtClean="0"/>
              <a:t> </a:t>
            </a:r>
            <a:r>
              <a:rPr lang="cs-CZ" dirty="0" err="1" smtClean="0"/>
              <a:t>columnes</a:t>
            </a:r>
            <a:r>
              <a:rPr lang="cs-CZ" dirty="0" smtClean="0"/>
              <a:t>. </a:t>
            </a:r>
            <a:r>
              <a:rPr lang="cs-CZ" dirty="0" err="1" smtClean="0"/>
              <a:t>Students</a:t>
            </a:r>
            <a:r>
              <a:rPr lang="cs-CZ" dirty="0" smtClean="0"/>
              <a:t> </a:t>
            </a:r>
            <a:r>
              <a:rPr lang="cs-CZ" dirty="0" err="1" smtClean="0"/>
              <a:t>work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</a:t>
            </a:r>
            <a:r>
              <a:rPr lang="cs-CZ" dirty="0" err="1" smtClean="0"/>
              <a:t>Worksheet</a:t>
            </a:r>
            <a:r>
              <a:rPr lang="cs-CZ" dirty="0" smtClean="0"/>
              <a:t> 1.</a:t>
            </a:r>
          </a:p>
          <a:p>
            <a:r>
              <a:rPr lang="cs-CZ" dirty="0" err="1" smtClean="0"/>
              <a:t>Then</a:t>
            </a:r>
            <a:r>
              <a:rPr lang="cs-CZ" dirty="0" smtClean="0"/>
              <a:t>, in a pair, </a:t>
            </a:r>
            <a:r>
              <a:rPr lang="cs-CZ" dirty="0" err="1" smtClean="0"/>
              <a:t>explain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justify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opinion</a:t>
            </a:r>
            <a:r>
              <a:rPr lang="cs-CZ" dirty="0" smtClean="0"/>
              <a:t>.</a:t>
            </a:r>
            <a:endParaRPr lang="cs-CZ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72816"/>
            <a:ext cx="5865948" cy="439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ovéPole 20"/>
          <p:cNvSpPr txBox="1"/>
          <p:nvPr/>
        </p:nvSpPr>
        <p:spPr>
          <a:xfrm>
            <a:off x="179512" y="908720"/>
            <a:ext cx="763284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EMBARKATION  ON  A  TRAIN</a:t>
            </a:r>
          </a:p>
          <a:p>
            <a:endParaRPr lang="cs-CZ" dirty="0" smtClean="0"/>
          </a:p>
          <a:p>
            <a:r>
              <a:rPr lang="cs-CZ" dirty="0" smtClean="0"/>
              <a:t>Insert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words</a:t>
            </a:r>
            <a:r>
              <a:rPr lang="cs-CZ" dirty="0" smtClean="0"/>
              <a:t> </a:t>
            </a:r>
            <a:r>
              <a:rPr lang="cs-CZ" dirty="0" err="1" smtClean="0"/>
              <a:t>into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right</a:t>
            </a:r>
            <a:r>
              <a:rPr lang="cs-CZ" dirty="0" smtClean="0"/>
              <a:t> </a:t>
            </a:r>
            <a:r>
              <a:rPr lang="cs-CZ" dirty="0" err="1" smtClean="0"/>
              <a:t>positions</a:t>
            </a:r>
            <a:r>
              <a:rPr lang="cs-CZ" dirty="0" smtClean="0"/>
              <a:t>  in </a:t>
            </a:r>
            <a:r>
              <a:rPr lang="cs-CZ" dirty="0" err="1" smtClean="0"/>
              <a:t>the</a:t>
            </a:r>
            <a:r>
              <a:rPr lang="cs-CZ" dirty="0" smtClean="0"/>
              <a:t> text: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err="1" smtClean="0"/>
              <a:t>Left</a:t>
            </a:r>
            <a:r>
              <a:rPr lang="cs-CZ" dirty="0" smtClean="0"/>
              <a:t> </a:t>
            </a:r>
            <a:r>
              <a:rPr lang="cs-CZ" dirty="0" err="1" smtClean="0"/>
              <a:t>luggage</a:t>
            </a:r>
            <a:r>
              <a:rPr lang="cs-CZ" dirty="0" smtClean="0"/>
              <a:t>  office,  </a:t>
            </a:r>
            <a:r>
              <a:rPr lang="cs-CZ" dirty="0" err="1" smtClean="0"/>
              <a:t>through</a:t>
            </a:r>
            <a:r>
              <a:rPr lang="cs-CZ" dirty="0" smtClean="0"/>
              <a:t>,  </a:t>
            </a:r>
            <a:r>
              <a:rPr lang="cs-CZ" dirty="0" err="1" smtClean="0"/>
              <a:t>stowaway</a:t>
            </a:r>
            <a:r>
              <a:rPr lang="cs-CZ" dirty="0" smtClean="0"/>
              <a:t>, station, </a:t>
            </a:r>
            <a:r>
              <a:rPr lang="cs-CZ" dirty="0" err="1" smtClean="0"/>
              <a:t>guard</a:t>
            </a:r>
            <a:r>
              <a:rPr lang="cs-CZ" dirty="0" smtClean="0"/>
              <a:t>, </a:t>
            </a:r>
            <a:r>
              <a:rPr lang="cs-CZ" dirty="0" err="1" smtClean="0"/>
              <a:t>inspector</a:t>
            </a:r>
            <a:r>
              <a:rPr lang="cs-CZ" dirty="0" smtClean="0"/>
              <a:t>, </a:t>
            </a:r>
            <a:r>
              <a:rPr lang="cs-CZ" dirty="0" err="1" smtClean="0"/>
              <a:t>booking</a:t>
            </a:r>
            <a:r>
              <a:rPr lang="cs-CZ" dirty="0" smtClean="0"/>
              <a:t> office,  </a:t>
            </a:r>
            <a:r>
              <a:rPr lang="cs-CZ" dirty="0" err="1" smtClean="0"/>
              <a:t>vacant</a:t>
            </a:r>
            <a:r>
              <a:rPr lang="cs-CZ" dirty="0" smtClean="0"/>
              <a:t>,  </a:t>
            </a:r>
            <a:r>
              <a:rPr lang="cs-CZ" dirty="0" err="1" smtClean="0"/>
              <a:t>compartment</a:t>
            </a:r>
            <a:r>
              <a:rPr lang="cs-CZ" dirty="0" smtClean="0"/>
              <a:t>,  </a:t>
            </a:r>
            <a:r>
              <a:rPr lang="cs-CZ" dirty="0" err="1" smtClean="0"/>
              <a:t>carriage</a:t>
            </a:r>
            <a:r>
              <a:rPr lang="cs-CZ" dirty="0" smtClean="0"/>
              <a:t>.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err="1" smtClean="0"/>
              <a:t>Students</a:t>
            </a:r>
            <a:r>
              <a:rPr lang="cs-CZ" dirty="0" smtClean="0"/>
              <a:t> </a:t>
            </a:r>
            <a:r>
              <a:rPr lang="cs-CZ" dirty="0" err="1" smtClean="0"/>
              <a:t>work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out</a:t>
            </a:r>
            <a:r>
              <a:rPr lang="cs-CZ" dirty="0" smtClean="0"/>
              <a:t> by </a:t>
            </a:r>
            <a:r>
              <a:rPr lang="cs-CZ" dirty="0" err="1" smtClean="0"/>
              <a:t>their</a:t>
            </a:r>
            <a:r>
              <a:rPr lang="cs-CZ" dirty="0" smtClean="0"/>
              <a:t> </a:t>
            </a:r>
            <a:r>
              <a:rPr lang="cs-CZ" dirty="0" err="1" smtClean="0"/>
              <a:t>worksheets</a:t>
            </a:r>
            <a:r>
              <a:rPr lang="cs-CZ" dirty="0" smtClean="0"/>
              <a:t> </a:t>
            </a:r>
            <a:r>
              <a:rPr lang="cs-CZ" dirty="0" err="1" smtClean="0"/>
              <a:t>number</a:t>
            </a:r>
            <a:r>
              <a:rPr lang="cs-CZ" dirty="0" smtClean="0"/>
              <a:t> 2.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lipsa 16"/>
          <p:cNvSpPr/>
          <p:nvPr/>
        </p:nvSpPr>
        <p:spPr>
          <a:xfrm>
            <a:off x="2627784" y="980728"/>
            <a:ext cx="2664296" cy="2304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WATER TRAVEL</a:t>
            </a:r>
            <a:endParaRPr lang="cs-CZ" dirty="0"/>
          </a:p>
        </p:txBody>
      </p:sp>
      <p:sp>
        <p:nvSpPr>
          <p:cNvPr id="18" name="Elipsa 17"/>
          <p:cNvSpPr/>
          <p:nvPr/>
        </p:nvSpPr>
        <p:spPr>
          <a:xfrm>
            <a:off x="6444208" y="980728"/>
            <a:ext cx="1512168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BOAT</a:t>
            </a:r>
            <a:endParaRPr lang="cs-CZ" dirty="0"/>
          </a:p>
        </p:txBody>
      </p:sp>
      <p:sp>
        <p:nvSpPr>
          <p:cNvPr id="19" name="Elipsa 18"/>
          <p:cNvSpPr/>
          <p:nvPr/>
        </p:nvSpPr>
        <p:spPr>
          <a:xfrm>
            <a:off x="6588224" y="2564904"/>
            <a:ext cx="1440160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SHIP</a:t>
            </a:r>
            <a:endParaRPr lang="cs-CZ" dirty="0"/>
          </a:p>
        </p:txBody>
      </p:sp>
      <p:sp>
        <p:nvSpPr>
          <p:cNvPr id="20" name="Elipsa 19"/>
          <p:cNvSpPr/>
          <p:nvPr/>
        </p:nvSpPr>
        <p:spPr>
          <a:xfrm>
            <a:off x="6012160" y="4077072"/>
            <a:ext cx="144016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/>
              <a:t>CRUISE LINER</a:t>
            </a:r>
            <a:endParaRPr lang="cs-CZ" sz="1400" dirty="0"/>
          </a:p>
        </p:txBody>
      </p:sp>
      <p:cxnSp>
        <p:nvCxnSpPr>
          <p:cNvPr id="24" name="Přímá spojovací čára 23"/>
          <p:cNvCxnSpPr>
            <a:stCxn id="17" idx="7"/>
            <a:endCxn id="18" idx="2"/>
          </p:cNvCxnSpPr>
          <p:nvPr/>
        </p:nvCxnSpPr>
        <p:spPr>
          <a:xfrm>
            <a:off x="4901903" y="1318178"/>
            <a:ext cx="1542305" cy="3826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ovací čára 25"/>
          <p:cNvCxnSpPr>
            <a:stCxn id="17" idx="6"/>
            <a:endCxn id="19" idx="2"/>
          </p:cNvCxnSpPr>
          <p:nvPr/>
        </p:nvCxnSpPr>
        <p:spPr>
          <a:xfrm>
            <a:off x="5292080" y="2132856"/>
            <a:ext cx="1296144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ovací čára 27"/>
          <p:cNvCxnSpPr>
            <a:stCxn id="17" idx="5"/>
            <a:endCxn id="20" idx="1"/>
          </p:cNvCxnSpPr>
          <p:nvPr/>
        </p:nvCxnSpPr>
        <p:spPr>
          <a:xfrm>
            <a:off x="4901903" y="2947534"/>
            <a:ext cx="1321164" cy="13298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a 8"/>
          <p:cNvSpPr/>
          <p:nvPr/>
        </p:nvSpPr>
        <p:spPr>
          <a:xfrm>
            <a:off x="4932040" y="4869160"/>
            <a:ext cx="1224136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/>
              <a:t>FERRY</a:t>
            </a:r>
            <a:endParaRPr lang="cs-CZ" sz="1400" dirty="0"/>
          </a:p>
        </p:txBody>
      </p:sp>
      <p:cxnSp>
        <p:nvCxnSpPr>
          <p:cNvPr id="14" name="Přímá spojovací čára 13"/>
          <p:cNvCxnSpPr>
            <a:stCxn id="17" idx="4"/>
            <a:endCxn id="9" idx="0"/>
          </p:cNvCxnSpPr>
          <p:nvPr/>
        </p:nvCxnSpPr>
        <p:spPr>
          <a:xfrm>
            <a:off x="3959932" y="3284984"/>
            <a:ext cx="1584176" cy="1584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ipsa 50"/>
          <p:cNvSpPr/>
          <p:nvPr/>
        </p:nvSpPr>
        <p:spPr>
          <a:xfrm>
            <a:off x="2915816" y="5085184"/>
            <a:ext cx="144016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CARGO  SHIP</a:t>
            </a:r>
            <a:endParaRPr lang="cs-CZ" dirty="0"/>
          </a:p>
        </p:txBody>
      </p:sp>
      <p:sp>
        <p:nvSpPr>
          <p:cNvPr id="53" name="Elipsa 52"/>
          <p:cNvSpPr/>
          <p:nvPr/>
        </p:nvSpPr>
        <p:spPr>
          <a:xfrm>
            <a:off x="1043608" y="4581128"/>
            <a:ext cx="144016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/>
              <a:t>SAILING  BOAT</a:t>
            </a:r>
            <a:endParaRPr lang="cs-CZ" sz="1400" dirty="0"/>
          </a:p>
        </p:txBody>
      </p:sp>
      <p:sp>
        <p:nvSpPr>
          <p:cNvPr id="54" name="Elipsa 53"/>
          <p:cNvSpPr/>
          <p:nvPr/>
        </p:nvSpPr>
        <p:spPr>
          <a:xfrm>
            <a:off x="179512" y="2276872"/>
            <a:ext cx="2088232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/>
              <a:t>HOVERCRAFT</a:t>
            </a:r>
            <a:endParaRPr lang="cs-CZ" sz="1400" dirty="0"/>
          </a:p>
        </p:txBody>
      </p:sp>
      <p:cxnSp>
        <p:nvCxnSpPr>
          <p:cNvPr id="64" name="Přímá spojovací čára 63"/>
          <p:cNvCxnSpPr>
            <a:stCxn id="17" idx="3"/>
            <a:endCxn id="51" idx="0"/>
          </p:cNvCxnSpPr>
          <p:nvPr/>
        </p:nvCxnSpPr>
        <p:spPr>
          <a:xfrm>
            <a:off x="3017961" y="2947534"/>
            <a:ext cx="617935" cy="2137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Přímá spojovací čára 65"/>
          <p:cNvCxnSpPr>
            <a:stCxn id="17" idx="3"/>
            <a:endCxn id="53" idx="0"/>
          </p:cNvCxnSpPr>
          <p:nvPr/>
        </p:nvCxnSpPr>
        <p:spPr>
          <a:xfrm flipH="1">
            <a:off x="1763688" y="2947534"/>
            <a:ext cx="1254273" cy="16335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Přímá spojovací čára 67"/>
          <p:cNvCxnSpPr>
            <a:stCxn id="17" idx="2"/>
            <a:endCxn id="54" idx="0"/>
          </p:cNvCxnSpPr>
          <p:nvPr/>
        </p:nvCxnSpPr>
        <p:spPr>
          <a:xfrm flipH="1">
            <a:off x="1223628" y="2132856"/>
            <a:ext cx="140415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dministrativní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413</TotalTime>
  <Words>1030</Words>
  <Application>Microsoft Office PowerPoint</Application>
  <PresentationFormat>Předvádění na obrazovce (4:3)</PresentationFormat>
  <Paragraphs>194</Paragraphs>
  <Slides>19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Tok</vt:lpstr>
      <vt:lpstr>Prezentace aplikace PowerPoint</vt:lpstr>
      <vt:lpstr>MEANS  OF  TRANSPORT</vt:lpstr>
      <vt:lpstr>Prezentace aplikace PowerPoint</vt:lpstr>
      <vt:lpstr>Prezentace aplikace PowerPoint</vt:lpstr>
      <vt:lpstr>Prezentace aplikace PowerPoint</vt:lpstr>
      <vt:lpstr>There is a list of advantages and disadvantages of travelling by car,bus,train.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MEANS  OF  TRANSPORT</dc:title>
  <dc:creator>Admin</dc:creator>
  <cp:lastModifiedBy>hchotovinska</cp:lastModifiedBy>
  <cp:revision>52</cp:revision>
  <dcterms:created xsi:type="dcterms:W3CDTF">2012-12-02T12:50:30Z</dcterms:created>
  <dcterms:modified xsi:type="dcterms:W3CDTF">2014-05-14T15:13:23Z</dcterms:modified>
</cp:coreProperties>
</file>