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5" r:id="rId3"/>
    <p:sldId id="266" r:id="rId4"/>
    <p:sldId id="267" r:id="rId5"/>
    <p:sldId id="268" r:id="rId6"/>
    <p:sldId id="265" r:id="rId7"/>
    <p:sldId id="27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259D75-C109-4F39-9959-267E65387A1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8599AF9-7009-4671-8F98-F2442AC426B7}">
      <dgm:prSet/>
      <dgm:spPr/>
      <dgm:t>
        <a:bodyPr/>
        <a:lstStyle/>
        <a:p>
          <a:pPr rtl="0"/>
          <a:r>
            <a:rPr lang="bg-BG" dirty="0" smtClean="0"/>
            <a:t>1. You’re in a clothing store shopping for jeans. The price on the tag is a bit high. What would you do?</a:t>
          </a:r>
          <a:br>
            <a:rPr lang="bg-BG" dirty="0" smtClean="0"/>
          </a:br>
          <a:r>
            <a:rPr lang="bg-BG" dirty="0" smtClean="0"/>
            <a:t/>
          </a:r>
          <a:br>
            <a:rPr lang="bg-BG" dirty="0" smtClean="0"/>
          </a:br>
          <a:endParaRPr lang="en-US" dirty="0"/>
        </a:p>
      </dgm:t>
    </dgm:pt>
    <dgm:pt modelId="{B20D5404-A3B6-4E1F-8676-892DB8983EA0}" type="parTrans" cxnId="{8714A945-F782-4FC9-8D44-E2CAED472AB5}">
      <dgm:prSet/>
      <dgm:spPr/>
      <dgm:t>
        <a:bodyPr/>
        <a:lstStyle/>
        <a:p>
          <a:endParaRPr lang="en-US"/>
        </a:p>
      </dgm:t>
    </dgm:pt>
    <dgm:pt modelId="{BF97E14D-F6CD-4D64-8A51-29900ED5CB70}" type="sibTrans" cxnId="{8714A945-F782-4FC9-8D44-E2CAED472AB5}">
      <dgm:prSet/>
      <dgm:spPr/>
      <dgm:t>
        <a:bodyPr/>
        <a:lstStyle/>
        <a:p>
          <a:endParaRPr lang="en-US"/>
        </a:p>
      </dgm:t>
    </dgm:pt>
    <dgm:pt modelId="{7D2CD5B5-C2F3-473E-819F-1511B9BCEAC1}" type="pres">
      <dgm:prSet presAssocID="{15259D75-C109-4F39-9959-267E65387A1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BFF69-4D26-43D1-BA1B-C110A5B3B828}" type="pres">
      <dgm:prSet presAssocID="{48599AF9-7009-4671-8F98-F2442AC426B7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BFC0F110-9AC6-41CD-B68F-9E4393AFEB42}" type="presOf" srcId="{48599AF9-7009-4671-8F98-F2442AC426B7}" destId="{A5BBFF69-4D26-43D1-BA1B-C110A5B3B828}" srcOrd="0" destOrd="0" presId="urn:microsoft.com/office/officeart/2005/8/layout/venn1"/>
    <dgm:cxn modelId="{8714A945-F782-4FC9-8D44-E2CAED472AB5}" srcId="{15259D75-C109-4F39-9959-267E65387A1B}" destId="{48599AF9-7009-4671-8F98-F2442AC426B7}" srcOrd="0" destOrd="0" parTransId="{B20D5404-A3B6-4E1F-8676-892DB8983EA0}" sibTransId="{BF97E14D-F6CD-4D64-8A51-29900ED5CB70}"/>
    <dgm:cxn modelId="{80BF0775-D0BC-48AB-BD21-FB5874910451}" type="presOf" srcId="{15259D75-C109-4F39-9959-267E65387A1B}" destId="{7D2CD5B5-C2F3-473E-819F-1511B9BCEAC1}" srcOrd="0" destOrd="0" presId="urn:microsoft.com/office/officeart/2005/8/layout/venn1"/>
    <dgm:cxn modelId="{2FCF1701-16CB-4253-B8FD-B3D67C6D35A7}" type="presParOf" srcId="{7D2CD5B5-C2F3-473E-819F-1511B9BCEAC1}" destId="{A5BBFF69-4D26-43D1-BA1B-C110A5B3B82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356520-C9E2-41C8-A9CC-A9A5C6789B4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A669A92-05DA-44F8-971B-6E13331EA95A}">
      <dgm:prSet/>
      <dgm:spPr/>
      <dgm:t>
        <a:bodyPr/>
        <a:lstStyle/>
        <a:p>
          <a:pPr rtl="0"/>
          <a:r>
            <a:rPr lang="bg-BG" dirty="0" smtClean="0"/>
            <a:t>a. ask for a discount if you pay cash</a:t>
          </a:r>
          <a:br>
            <a:rPr lang="bg-BG" dirty="0" smtClean="0"/>
          </a:br>
          <a:r>
            <a:rPr lang="bg-BG" dirty="0" smtClean="0"/>
            <a:t>b. pay the amount on the price tag</a:t>
          </a:r>
          <a:br>
            <a:rPr lang="bg-BG" dirty="0" smtClean="0"/>
          </a:br>
          <a:r>
            <a:rPr lang="bg-BG" dirty="0" smtClean="0"/>
            <a:t>c. ask if the price on the tag is correct</a:t>
          </a:r>
          <a:br>
            <a:rPr lang="bg-BG" dirty="0" smtClean="0"/>
          </a:br>
          <a:r>
            <a:rPr lang="bg-BG" dirty="0" smtClean="0"/>
            <a:t>d. bargain for a lower price</a:t>
          </a:r>
          <a:br>
            <a:rPr lang="bg-BG" dirty="0" smtClean="0"/>
          </a:br>
          <a:r>
            <a:rPr lang="bg-BG" dirty="0" smtClean="0"/>
            <a:t>e. none of the above</a:t>
          </a:r>
          <a:endParaRPr lang="en-US" dirty="0"/>
        </a:p>
      </dgm:t>
    </dgm:pt>
    <dgm:pt modelId="{E6879AFE-39F0-499D-AE18-875372C00515}" type="parTrans" cxnId="{83CB9A33-8318-4ADE-970D-C65D0F3AE178}">
      <dgm:prSet/>
      <dgm:spPr/>
      <dgm:t>
        <a:bodyPr/>
        <a:lstStyle/>
        <a:p>
          <a:endParaRPr lang="en-US"/>
        </a:p>
      </dgm:t>
    </dgm:pt>
    <dgm:pt modelId="{B210DC4F-A576-4CF8-9B7C-30AD016CD93F}" type="sibTrans" cxnId="{83CB9A33-8318-4ADE-970D-C65D0F3AE178}">
      <dgm:prSet/>
      <dgm:spPr/>
      <dgm:t>
        <a:bodyPr/>
        <a:lstStyle/>
        <a:p>
          <a:endParaRPr lang="en-US"/>
        </a:p>
      </dgm:t>
    </dgm:pt>
    <dgm:pt modelId="{D95C998A-E519-4A1C-95EA-4A193139E534}" type="pres">
      <dgm:prSet presAssocID="{A0356520-C9E2-41C8-A9CC-A9A5C6789B4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9FFD94-6E45-4BA5-B568-7613B8046656}" type="pres">
      <dgm:prSet presAssocID="{5A669A92-05DA-44F8-971B-6E13331EA95A}" presName="circle1" presStyleLbl="node1" presStyleIdx="0" presStyleCnt="1"/>
      <dgm:spPr/>
    </dgm:pt>
    <dgm:pt modelId="{67EA3E60-2F0F-46A4-AED4-CB23F5391AD4}" type="pres">
      <dgm:prSet presAssocID="{5A669A92-05DA-44F8-971B-6E13331EA95A}" presName="space" presStyleCnt="0"/>
      <dgm:spPr/>
    </dgm:pt>
    <dgm:pt modelId="{D731C6BE-77C2-4402-B072-2059EF8A549F}" type="pres">
      <dgm:prSet presAssocID="{5A669A92-05DA-44F8-971B-6E13331EA95A}" presName="rect1" presStyleLbl="alignAcc1" presStyleIdx="0" presStyleCnt="1"/>
      <dgm:spPr/>
      <dgm:t>
        <a:bodyPr/>
        <a:lstStyle/>
        <a:p>
          <a:endParaRPr lang="en-US"/>
        </a:p>
      </dgm:t>
    </dgm:pt>
    <dgm:pt modelId="{370B4F94-6FFB-4E7B-ABFA-245A9CF40BE5}" type="pres">
      <dgm:prSet presAssocID="{5A669A92-05DA-44F8-971B-6E13331EA95A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8B5042-1FE8-4613-B960-21E4C242CAD9}" type="presOf" srcId="{5A669A92-05DA-44F8-971B-6E13331EA95A}" destId="{370B4F94-6FFB-4E7B-ABFA-245A9CF40BE5}" srcOrd="1" destOrd="0" presId="urn:microsoft.com/office/officeart/2005/8/layout/target3"/>
    <dgm:cxn modelId="{90F77B19-A989-490D-BA47-56F135A64086}" type="presOf" srcId="{A0356520-C9E2-41C8-A9CC-A9A5C6789B4C}" destId="{D95C998A-E519-4A1C-95EA-4A193139E534}" srcOrd="0" destOrd="0" presId="urn:microsoft.com/office/officeart/2005/8/layout/target3"/>
    <dgm:cxn modelId="{933C5A88-84FF-4310-AC46-F4304B2F248A}" type="presOf" srcId="{5A669A92-05DA-44F8-971B-6E13331EA95A}" destId="{D731C6BE-77C2-4402-B072-2059EF8A549F}" srcOrd="0" destOrd="0" presId="urn:microsoft.com/office/officeart/2005/8/layout/target3"/>
    <dgm:cxn modelId="{83CB9A33-8318-4ADE-970D-C65D0F3AE178}" srcId="{A0356520-C9E2-41C8-A9CC-A9A5C6789B4C}" destId="{5A669A92-05DA-44F8-971B-6E13331EA95A}" srcOrd="0" destOrd="0" parTransId="{E6879AFE-39F0-499D-AE18-875372C00515}" sibTransId="{B210DC4F-A576-4CF8-9B7C-30AD016CD93F}"/>
    <dgm:cxn modelId="{0205A7E6-ED85-4B65-8A02-A9CBA19B8CBD}" type="presParOf" srcId="{D95C998A-E519-4A1C-95EA-4A193139E534}" destId="{749FFD94-6E45-4BA5-B568-7613B8046656}" srcOrd="0" destOrd="0" presId="urn:microsoft.com/office/officeart/2005/8/layout/target3"/>
    <dgm:cxn modelId="{41F579FB-1DA5-4E7A-8892-C33B90DE5AF7}" type="presParOf" srcId="{D95C998A-E519-4A1C-95EA-4A193139E534}" destId="{67EA3E60-2F0F-46A4-AED4-CB23F5391AD4}" srcOrd="1" destOrd="0" presId="urn:microsoft.com/office/officeart/2005/8/layout/target3"/>
    <dgm:cxn modelId="{5030371F-0C5A-4669-AA27-ED7E374A1282}" type="presParOf" srcId="{D95C998A-E519-4A1C-95EA-4A193139E534}" destId="{D731C6BE-77C2-4402-B072-2059EF8A549F}" srcOrd="2" destOrd="0" presId="urn:microsoft.com/office/officeart/2005/8/layout/target3"/>
    <dgm:cxn modelId="{62CB94DB-12E7-4FBF-9E30-F6767DD0E9BB}" type="presParOf" srcId="{D95C998A-E519-4A1C-95EA-4A193139E534}" destId="{370B4F94-6FFB-4E7B-ABFA-245A9CF40BE5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24C3DE-3896-40DB-AB74-6DAD34E411C0}" type="doc">
      <dgm:prSet loTypeId="urn:microsoft.com/office/officeart/2005/8/layout/venn1" loCatId="relationship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29EC4D78-4810-49B3-B036-A2E77C277CC0}">
      <dgm:prSet/>
      <dgm:spPr/>
      <dgm:t>
        <a:bodyPr/>
        <a:lstStyle/>
        <a:p>
          <a:pPr rtl="0"/>
          <a:r>
            <a:rPr lang="bg-BG" dirty="0" smtClean="0"/>
            <a:t>2. Some tourists ask if they can take a photo of you. How would you feel?</a:t>
          </a:r>
          <a:br>
            <a:rPr lang="bg-BG" dirty="0" smtClean="0"/>
          </a:br>
          <a:endParaRPr lang="en-US" dirty="0"/>
        </a:p>
      </dgm:t>
    </dgm:pt>
    <dgm:pt modelId="{91E55C14-C05C-4F64-A5BC-01DACFD51A51}" type="parTrans" cxnId="{C45B3BAA-F03C-452B-9CA9-7819A4D3AFC2}">
      <dgm:prSet/>
      <dgm:spPr/>
      <dgm:t>
        <a:bodyPr/>
        <a:lstStyle/>
        <a:p>
          <a:endParaRPr lang="en-US"/>
        </a:p>
      </dgm:t>
    </dgm:pt>
    <dgm:pt modelId="{1AEAC873-6FD1-44DB-A280-BA413E6F58D1}" type="sibTrans" cxnId="{C45B3BAA-F03C-452B-9CA9-7819A4D3AFC2}">
      <dgm:prSet/>
      <dgm:spPr/>
      <dgm:t>
        <a:bodyPr/>
        <a:lstStyle/>
        <a:p>
          <a:endParaRPr lang="en-US"/>
        </a:p>
      </dgm:t>
    </dgm:pt>
    <dgm:pt modelId="{8C38B753-A57F-4D80-8F39-A9C1CBB639D2}" type="pres">
      <dgm:prSet presAssocID="{B324C3DE-3896-40DB-AB74-6DAD34E411C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D22D41-773A-46E7-939D-F6F212A25514}" type="pres">
      <dgm:prSet presAssocID="{29EC4D78-4810-49B3-B036-A2E77C277CC0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C45B3BAA-F03C-452B-9CA9-7819A4D3AFC2}" srcId="{B324C3DE-3896-40DB-AB74-6DAD34E411C0}" destId="{29EC4D78-4810-49B3-B036-A2E77C277CC0}" srcOrd="0" destOrd="0" parTransId="{91E55C14-C05C-4F64-A5BC-01DACFD51A51}" sibTransId="{1AEAC873-6FD1-44DB-A280-BA413E6F58D1}"/>
    <dgm:cxn modelId="{B325F36A-C953-4A44-A068-74846F23692C}" type="presOf" srcId="{29EC4D78-4810-49B3-B036-A2E77C277CC0}" destId="{70D22D41-773A-46E7-939D-F6F212A25514}" srcOrd="0" destOrd="0" presId="urn:microsoft.com/office/officeart/2005/8/layout/venn1"/>
    <dgm:cxn modelId="{78834870-7861-4D2B-8791-12B9F85AEAAE}" type="presOf" srcId="{B324C3DE-3896-40DB-AB74-6DAD34E411C0}" destId="{8C38B753-A57F-4D80-8F39-A9C1CBB639D2}" srcOrd="0" destOrd="0" presId="urn:microsoft.com/office/officeart/2005/8/layout/venn1"/>
    <dgm:cxn modelId="{895FFE49-E583-4849-8FAC-A1862E07B7E2}" type="presParOf" srcId="{8C38B753-A57F-4D80-8F39-A9C1CBB639D2}" destId="{70D22D41-773A-46E7-939D-F6F212A2551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4F1743-9110-4815-B51C-ADCA26183D7B}" type="doc">
      <dgm:prSet loTypeId="urn:microsoft.com/office/officeart/2005/8/layout/target3" loCatId="relationship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293E93A-8857-487D-A6DD-B6781AC4ED68}">
      <dgm:prSet/>
      <dgm:spPr/>
      <dgm:t>
        <a:bodyPr/>
        <a:lstStyle/>
        <a:p>
          <a:pPr rtl="0"/>
          <a:r>
            <a:rPr lang="bg-BG" dirty="0" smtClean="0"/>
            <a:t>a. flattered</a:t>
          </a:r>
          <a:br>
            <a:rPr lang="bg-BG" dirty="0" smtClean="0"/>
          </a:br>
          <a:r>
            <a:rPr lang="bg-BG" dirty="0" smtClean="0"/>
            <a:t>b. annoyed</a:t>
          </a:r>
          <a:br>
            <a:rPr lang="bg-BG" dirty="0" smtClean="0"/>
          </a:br>
          <a:r>
            <a:rPr lang="bg-BG" dirty="0" smtClean="0"/>
            <a:t>c. embarrassed</a:t>
          </a:r>
          <a:br>
            <a:rPr lang="bg-BG" dirty="0" smtClean="0"/>
          </a:br>
          <a:r>
            <a:rPr lang="bg-BG" dirty="0" smtClean="0"/>
            <a:t>d. amused</a:t>
          </a:r>
          <a:br>
            <a:rPr lang="bg-BG" dirty="0" smtClean="0"/>
          </a:br>
          <a:r>
            <a:rPr lang="bg-BG" dirty="0" smtClean="0"/>
            <a:t>e. none of the above.</a:t>
          </a:r>
          <a:endParaRPr lang="en-US" dirty="0"/>
        </a:p>
      </dgm:t>
    </dgm:pt>
    <dgm:pt modelId="{B1AC26A3-6FAC-4BEA-B1F7-AF3D55680F68}" type="parTrans" cxnId="{6CCB0A53-C184-40BE-8C89-E430C2B495B2}">
      <dgm:prSet/>
      <dgm:spPr/>
      <dgm:t>
        <a:bodyPr/>
        <a:lstStyle/>
        <a:p>
          <a:endParaRPr lang="en-US"/>
        </a:p>
      </dgm:t>
    </dgm:pt>
    <dgm:pt modelId="{ED50295B-D8C2-4672-87D6-151135A227D5}" type="sibTrans" cxnId="{6CCB0A53-C184-40BE-8C89-E430C2B495B2}">
      <dgm:prSet/>
      <dgm:spPr/>
      <dgm:t>
        <a:bodyPr/>
        <a:lstStyle/>
        <a:p>
          <a:endParaRPr lang="en-US"/>
        </a:p>
      </dgm:t>
    </dgm:pt>
    <dgm:pt modelId="{74D201BC-3908-4772-B3B0-F1519705449E}" type="pres">
      <dgm:prSet presAssocID="{E34F1743-9110-4815-B51C-ADCA26183D7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9C6564-6AB5-4852-8ED4-38B5E6E4F4DD}" type="pres">
      <dgm:prSet presAssocID="{B293E93A-8857-487D-A6DD-B6781AC4ED68}" presName="circle1" presStyleLbl="node1" presStyleIdx="0" presStyleCnt="1"/>
      <dgm:spPr/>
    </dgm:pt>
    <dgm:pt modelId="{EC443B1B-074C-452A-B8BB-84556E271015}" type="pres">
      <dgm:prSet presAssocID="{B293E93A-8857-487D-A6DD-B6781AC4ED68}" presName="space" presStyleCnt="0"/>
      <dgm:spPr/>
    </dgm:pt>
    <dgm:pt modelId="{4D729ED5-0FEF-4BC9-AFC7-001CFE10CFA8}" type="pres">
      <dgm:prSet presAssocID="{B293E93A-8857-487D-A6DD-B6781AC4ED68}" presName="rect1" presStyleLbl="alignAcc1" presStyleIdx="0" presStyleCnt="1"/>
      <dgm:spPr/>
      <dgm:t>
        <a:bodyPr/>
        <a:lstStyle/>
        <a:p>
          <a:endParaRPr lang="en-US"/>
        </a:p>
      </dgm:t>
    </dgm:pt>
    <dgm:pt modelId="{F0FD0DAA-1487-46C8-A877-62FF119A9776}" type="pres">
      <dgm:prSet presAssocID="{B293E93A-8857-487D-A6DD-B6781AC4ED6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CB0A53-C184-40BE-8C89-E430C2B495B2}" srcId="{E34F1743-9110-4815-B51C-ADCA26183D7B}" destId="{B293E93A-8857-487D-A6DD-B6781AC4ED68}" srcOrd="0" destOrd="0" parTransId="{B1AC26A3-6FAC-4BEA-B1F7-AF3D55680F68}" sibTransId="{ED50295B-D8C2-4672-87D6-151135A227D5}"/>
    <dgm:cxn modelId="{90424858-F171-4109-B671-A2755A15E93A}" type="presOf" srcId="{B293E93A-8857-487D-A6DD-B6781AC4ED68}" destId="{4D729ED5-0FEF-4BC9-AFC7-001CFE10CFA8}" srcOrd="0" destOrd="0" presId="urn:microsoft.com/office/officeart/2005/8/layout/target3"/>
    <dgm:cxn modelId="{841A79BF-5A46-4FBD-BDAE-5E5E5D1FB177}" type="presOf" srcId="{E34F1743-9110-4815-B51C-ADCA26183D7B}" destId="{74D201BC-3908-4772-B3B0-F1519705449E}" srcOrd="0" destOrd="0" presId="urn:microsoft.com/office/officeart/2005/8/layout/target3"/>
    <dgm:cxn modelId="{C3F90864-DD0C-4F4F-88A1-ADA4BAE9D7C4}" type="presOf" srcId="{B293E93A-8857-487D-A6DD-B6781AC4ED68}" destId="{F0FD0DAA-1487-46C8-A877-62FF119A9776}" srcOrd="1" destOrd="0" presId="urn:microsoft.com/office/officeart/2005/8/layout/target3"/>
    <dgm:cxn modelId="{A2FB5699-82E0-49CF-BD2D-ADC93827A851}" type="presParOf" srcId="{74D201BC-3908-4772-B3B0-F1519705449E}" destId="{CB9C6564-6AB5-4852-8ED4-38B5E6E4F4DD}" srcOrd="0" destOrd="0" presId="urn:microsoft.com/office/officeart/2005/8/layout/target3"/>
    <dgm:cxn modelId="{64DBB078-DF37-432E-BBAF-3EAA2123CBAC}" type="presParOf" srcId="{74D201BC-3908-4772-B3B0-F1519705449E}" destId="{EC443B1B-074C-452A-B8BB-84556E271015}" srcOrd="1" destOrd="0" presId="urn:microsoft.com/office/officeart/2005/8/layout/target3"/>
    <dgm:cxn modelId="{690A5E4F-1274-46A9-B334-33A271368E4F}" type="presParOf" srcId="{74D201BC-3908-4772-B3B0-F1519705449E}" destId="{4D729ED5-0FEF-4BC9-AFC7-001CFE10CFA8}" srcOrd="2" destOrd="0" presId="urn:microsoft.com/office/officeart/2005/8/layout/target3"/>
    <dgm:cxn modelId="{088AE393-C33C-4AF9-8C32-53E64F46AEFC}" type="presParOf" srcId="{74D201BC-3908-4772-B3B0-F1519705449E}" destId="{F0FD0DAA-1487-46C8-A877-62FF119A9776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ABDDFB-B730-4741-B0DC-8FBC5F5C9CA0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D864838-FC70-431F-993B-11B658FAA897}">
      <dgm:prSet/>
      <dgm:spPr/>
      <dgm:t>
        <a:bodyPr/>
        <a:lstStyle/>
        <a:p>
          <a:pPr rtl="0"/>
          <a:r>
            <a:rPr lang="en-US" dirty="0" smtClean="0"/>
            <a:t>3</a:t>
          </a:r>
          <a:r>
            <a:rPr lang="bg-BG" dirty="0" smtClean="0"/>
            <a:t>. You’re walking in a city park with you boyfriend/girlfriend. What would you do?</a:t>
          </a:r>
          <a:br>
            <a:rPr lang="bg-BG" dirty="0" smtClean="0"/>
          </a:br>
          <a:r>
            <a:rPr lang="en-US" dirty="0" smtClean="0"/>
            <a:t> </a:t>
          </a:r>
          <a:endParaRPr lang="en-US" dirty="0"/>
        </a:p>
      </dgm:t>
    </dgm:pt>
    <dgm:pt modelId="{A6FE64A6-4F86-4ABF-8155-AD46F8FA8C18}" type="parTrans" cxnId="{1334E6CC-2EA7-48CD-81C8-CF6CC1EFDF83}">
      <dgm:prSet/>
      <dgm:spPr/>
      <dgm:t>
        <a:bodyPr/>
        <a:lstStyle/>
        <a:p>
          <a:endParaRPr lang="en-US"/>
        </a:p>
      </dgm:t>
    </dgm:pt>
    <dgm:pt modelId="{175F668A-D4D6-4956-A9AA-2F49B75AAFA9}" type="sibTrans" cxnId="{1334E6CC-2EA7-48CD-81C8-CF6CC1EFDF83}">
      <dgm:prSet/>
      <dgm:spPr/>
      <dgm:t>
        <a:bodyPr/>
        <a:lstStyle/>
        <a:p>
          <a:endParaRPr lang="en-US"/>
        </a:p>
      </dgm:t>
    </dgm:pt>
    <dgm:pt modelId="{8AEF1C38-6E85-4A11-80DB-7C4FDA588D94}" type="pres">
      <dgm:prSet presAssocID="{3BABDDFB-B730-4741-B0DC-8FBC5F5C9CA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67584A-A075-4B3F-9575-1D311CB9444E}" type="pres">
      <dgm:prSet presAssocID="{AD864838-FC70-431F-993B-11B658FAA897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1334E6CC-2EA7-48CD-81C8-CF6CC1EFDF83}" srcId="{3BABDDFB-B730-4741-B0DC-8FBC5F5C9CA0}" destId="{AD864838-FC70-431F-993B-11B658FAA897}" srcOrd="0" destOrd="0" parTransId="{A6FE64A6-4F86-4ABF-8155-AD46F8FA8C18}" sibTransId="{175F668A-D4D6-4956-A9AA-2F49B75AAFA9}"/>
    <dgm:cxn modelId="{89655E6B-A2D0-4F8E-891E-646507577C3B}" type="presOf" srcId="{AD864838-FC70-431F-993B-11B658FAA897}" destId="{6467584A-A075-4B3F-9575-1D311CB9444E}" srcOrd="0" destOrd="0" presId="urn:microsoft.com/office/officeart/2005/8/layout/venn1"/>
    <dgm:cxn modelId="{AA52AEB2-2CD5-438D-8BD9-C99DEF6ACB6E}" type="presOf" srcId="{3BABDDFB-B730-4741-B0DC-8FBC5F5C9CA0}" destId="{8AEF1C38-6E85-4A11-80DB-7C4FDA588D94}" srcOrd="0" destOrd="0" presId="urn:microsoft.com/office/officeart/2005/8/layout/venn1"/>
    <dgm:cxn modelId="{2CACA8FA-46F2-444E-8A50-DB354B57A4DB}" type="presParOf" srcId="{8AEF1C38-6E85-4A11-80DB-7C4FDA588D94}" destId="{6467584A-A075-4B3F-9575-1D311CB9444E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C292F2-A279-49E0-B5CF-91CE4D6866EF}" type="doc">
      <dgm:prSet loTypeId="urn:microsoft.com/office/officeart/2005/8/layout/target3" loCatId="relationship" qsTypeId="urn:microsoft.com/office/officeart/2005/8/quickstyle/simple1" qsCatId="simple" csTypeId="urn:microsoft.com/office/officeart/2005/8/colors/accent2_1" csCatId="accent2"/>
      <dgm:spPr/>
      <dgm:t>
        <a:bodyPr/>
        <a:lstStyle/>
        <a:p>
          <a:endParaRPr lang="en-US"/>
        </a:p>
      </dgm:t>
    </dgm:pt>
    <dgm:pt modelId="{54C93689-589C-4DAF-91D1-F3D3E033C45B}">
      <dgm:prSet/>
      <dgm:spPr/>
      <dgm:t>
        <a:bodyPr/>
        <a:lstStyle/>
        <a:p>
          <a:pPr rtl="0"/>
          <a:r>
            <a:rPr lang="bg-BG" dirty="0" smtClean="0"/>
            <a:t>a. hold hands</a:t>
          </a:r>
          <a:br>
            <a:rPr lang="bg-BG" dirty="0" smtClean="0"/>
          </a:br>
          <a:r>
            <a:rPr lang="bg-BG" dirty="0" smtClean="0"/>
            <a:t>b. walk arm in arm</a:t>
          </a:r>
          <a:br>
            <a:rPr lang="bg-BG" dirty="0" smtClean="0"/>
          </a:br>
          <a:r>
            <a:rPr lang="bg-BG" dirty="0" smtClean="0"/>
            <a:t>c. walk close but not touching</a:t>
          </a:r>
          <a:br>
            <a:rPr lang="bg-BG" dirty="0" smtClean="0"/>
          </a:br>
          <a:r>
            <a:rPr lang="bg-BG" dirty="0" smtClean="0"/>
            <a:t>d. walk far apart</a:t>
          </a:r>
          <a:br>
            <a:rPr lang="bg-BG" dirty="0" smtClean="0"/>
          </a:br>
          <a:endParaRPr lang="en-US" dirty="0"/>
        </a:p>
      </dgm:t>
    </dgm:pt>
    <dgm:pt modelId="{4B03C249-191F-465D-939E-D28E53921E16}" type="parTrans" cxnId="{041C7994-C38C-4AE8-AA8F-89FA4AF69AC7}">
      <dgm:prSet/>
      <dgm:spPr/>
      <dgm:t>
        <a:bodyPr/>
        <a:lstStyle/>
        <a:p>
          <a:endParaRPr lang="en-US"/>
        </a:p>
      </dgm:t>
    </dgm:pt>
    <dgm:pt modelId="{31076A2A-423E-4D38-B219-14BB4B11EF9B}" type="sibTrans" cxnId="{041C7994-C38C-4AE8-AA8F-89FA4AF69AC7}">
      <dgm:prSet/>
      <dgm:spPr/>
      <dgm:t>
        <a:bodyPr/>
        <a:lstStyle/>
        <a:p>
          <a:endParaRPr lang="en-US"/>
        </a:p>
      </dgm:t>
    </dgm:pt>
    <dgm:pt modelId="{75010DE1-9BC1-4980-BEB3-5BFB79DA5B36}" type="pres">
      <dgm:prSet presAssocID="{20C292F2-A279-49E0-B5CF-91CE4D6866E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FD16FE-560A-4B92-85FB-8BEAC6A3E76F}" type="pres">
      <dgm:prSet presAssocID="{54C93689-589C-4DAF-91D1-F3D3E033C45B}" presName="circle1" presStyleLbl="node1" presStyleIdx="0" presStyleCnt="1"/>
      <dgm:spPr/>
    </dgm:pt>
    <dgm:pt modelId="{580675A1-D3F5-443B-8388-06E4099C0265}" type="pres">
      <dgm:prSet presAssocID="{54C93689-589C-4DAF-91D1-F3D3E033C45B}" presName="space" presStyleCnt="0"/>
      <dgm:spPr/>
    </dgm:pt>
    <dgm:pt modelId="{9120D35F-9681-4F0F-81F8-3F3D3B7B870B}" type="pres">
      <dgm:prSet presAssocID="{54C93689-589C-4DAF-91D1-F3D3E033C45B}" presName="rect1" presStyleLbl="alignAcc1" presStyleIdx="0" presStyleCnt="1"/>
      <dgm:spPr/>
      <dgm:t>
        <a:bodyPr/>
        <a:lstStyle/>
        <a:p>
          <a:endParaRPr lang="en-US"/>
        </a:p>
      </dgm:t>
    </dgm:pt>
    <dgm:pt modelId="{D4909300-9DFF-4D0E-9095-1C5FC01C0C54}" type="pres">
      <dgm:prSet presAssocID="{54C93689-589C-4DAF-91D1-F3D3E033C45B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8BC34E-86CC-4737-BD1B-9127BB9D11E1}" type="presOf" srcId="{54C93689-589C-4DAF-91D1-F3D3E033C45B}" destId="{D4909300-9DFF-4D0E-9095-1C5FC01C0C54}" srcOrd="1" destOrd="0" presId="urn:microsoft.com/office/officeart/2005/8/layout/target3"/>
    <dgm:cxn modelId="{EC88B7CD-7298-4785-8946-96CD00082DC8}" type="presOf" srcId="{54C93689-589C-4DAF-91D1-F3D3E033C45B}" destId="{9120D35F-9681-4F0F-81F8-3F3D3B7B870B}" srcOrd="0" destOrd="0" presId="urn:microsoft.com/office/officeart/2005/8/layout/target3"/>
    <dgm:cxn modelId="{C29C6E0A-244F-4EB4-AAFD-E2567BEB962C}" type="presOf" srcId="{20C292F2-A279-49E0-B5CF-91CE4D6866EF}" destId="{75010DE1-9BC1-4980-BEB3-5BFB79DA5B36}" srcOrd="0" destOrd="0" presId="urn:microsoft.com/office/officeart/2005/8/layout/target3"/>
    <dgm:cxn modelId="{041C7994-C38C-4AE8-AA8F-89FA4AF69AC7}" srcId="{20C292F2-A279-49E0-B5CF-91CE4D6866EF}" destId="{54C93689-589C-4DAF-91D1-F3D3E033C45B}" srcOrd="0" destOrd="0" parTransId="{4B03C249-191F-465D-939E-D28E53921E16}" sibTransId="{31076A2A-423E-4D38-B219-14BB4B11EF9B}"/>
    <dgm:cxn modelId="{62C7AB11-ABAA-4C1D-A1B9-83EE79A65032}" type="presParOf" srcId="{75010DE1-9BC1-4980-BEB3-5BFB79DA5B36}" destId="{B4FD16FE-560A-4B92-85FB-8BEAC6A3E76F}" srcOrd="0" destOrd="0" presId="urn:microsoft.com/office/officeart/2005/8/layout/target3"/>
    <dgm:cxn modelId="{591F476E-DC2F-447E-B1EC-E1557A881F94}" type="presParOf" srcId="{75010DE1-9BC1-4980-BEB3-5BFB79DA5B36}" destId="{580675A1-D3F5-443B-8388-06E4099C0265}" srcOrd="1" destOrd="0" presId="urn:microsoft.com/office/officeart/2005/8/layout/target3"/>
    <dgm:cxn modelId="{382E9D25-1767-436D-AFEC-2228AECB7C35}" type="presParOf" srcId="{75010DE1-9BC1-4980-BEB3-5BFB79DA5B36}" destId="{9120D35F-9681-4F0F-81F8-3F3D3B7B870B}" srcOrd="2" destOrd="0" presId="urn:microsoft.com/office/officeart/2005/8/layout/target3"/>
    <dgm:cxn modelId="{78130872-C27A-4418-A8A6-6882DDF73D08}" type="presParOf" srcId="{75010DE1-9BC1-4980-BEB3-5BFB79DA5B36}" destId="{D4909300-9DFF-4D0E-9095-1C5FC01C0C54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BFED907-1423-4F20-9117-CF197F84FF46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402A94-D084-4BE8-B926-FC25C3DC77AB}">
      <dgm:prSet/>
      <dgm:spPr/>
      <dgm:t>
        <a:bodyPr/>
        <a:lstStyle/>
        <a:p>
          <a:pPr rtl="0"/>
          <a:r>
            <a:rPr lang="en-US" dirty="0" smtClean="0"/>
            <a:t>Some  American management consultants recommend</a:t>
          </a:r>
          <a:endParaRPr lang="en-US" dirty="0"/>
        </a:p>
      </dgm:t>
    </dgm:pt>
    <dgm:pt modelId="{9A3BF521-98C5-4C99-9D81-A0F24CB35EDB}" type="parTrans" cxnId="{4C5ABB86-E575-4F9D-B3A3-DF2EC5FB1A47}">
      <dgm:prSet/>
      <dgm:spPr/>
      <dgm:t>
        <a:bodyPr/>
        <a:lstStyle/>
        <a:p>
          <a:endParaRPr lang="en-US"/>
        </a:p>
      </dgm:t>
    </dgm:pt>
    <dgm:pt modelId="{1942796C-1DF7-499C-909B-8C0648D7337A}" type="sibTrans" cxnId="{4C5ABB86-E575-4F9D-B3A3-DF2EC5FB1A47}">
      <dgm:prSet/>
      <dgm:spPr/>
      <dgm:t>
        <a:bodyPr/>
        <a:lstStyle/>
        <a:p>
          <a:endParaRPr lang="en-US"/>
        </a:p>
      </dgm:t>
    </dgm:pt>
    <dgm:pt modelId="{1E0F89F9-E933-450A-A0FA-65A64562E015}">
      <dgm:prSet/>
      <dgm:spPr/>
      <dgm:t>
        <a:bodyPr/>
        <a:lstStyle/>
        <a:p>
          <a:pPr rtl="0"/>
          <a:r>
            <a:rPr lang="en-US" dirty="0" smtClean="0"/>
            <a:t>This Japanese chairman</a:t>
          </a:r>
          <a:endParaRPr lang="en-US" dirty="0"/>
        </a:p>
      </dgm:t>
    </dgm:pt>
    <dgm:pt modelId="{5CD5521A-1C8F-42E4-9DB2-DB03DAECF098}" type="parTrans" cxnId="{6517238F-AA1F-4257-A873-6AF8FA42D367}">
      <dgm:prSet/>
      <dgm:spPr/>
      <dgm:t>
        <a:bodyPr/>
        <a:lstStyle/>
        <a:p>
          <a:endParaRPr lang="en-US"/>
        </a:p>
      </dgm:t>
    </dgm:pt>
    <dgm:pt modelId="{38E2156A-DDD9-451B-A33E-D310EF8056AC}" type="sibTrans" cxnId="{6517238F-AA1F-4257-A873-6AF8FA42D367}">
      <dgm:prSet/>
      <dgm:spPr/>
      <dgm:t>
        <a:bodyPr/>
        <a:lstStyle/>
        <a:p>
          <a:endParaRPr lang="en-US"/>
        </a:p>
      </dgm:t>
    </dgm:pt>
    <dgm:pt modelId="{083804D8-3E9D-4DC6-ACF3-5F33F5A07573}">
      <dgm:prSet/>
      <dgm:spPr/>
      <dgm:t>
        <a:bodyPr/>
        <a:lstStyle/>
        <a:p>
          <a:pPr rtl="0"/>
          <a:r>
            <a:rPr lang="en-US" dirty="0" smtClean="0"/>
            <a:t>In  Thailand</a:t>
          </a:r>
          <a:endParaRPr lang="en-US" dirty="0"/>
        </a:p>
      </dgm:t>
    </dgm:pt>
    <dgm:pt modelId="{87F6F214-2F54-4D1F-997A-CA4920EDE8CB}" type="parTrans" cxnId="{6CFEEFC3-4FFF-44DE-AAF4-E77C5470F464}">
      <dgm:prSet/>
      <dgm:spPr/>
      <dgm:t>
        <a:bodyPr/>
        <a:lstStyle/>
        <a:p>
          <a:endParaRPr lang="en-US"/>
        </a:p>
      </dgm:t>
    </dgm:pt>
    <dgm:pt modelId="{9D62A023-D698-4353-9185-116965E5889F}" type="sibTrans" cxnId="{6CFEEFC3-4FFF-44DE-AAF4-E77C5470F464}">
      <dgm:prSet/>
      <dgm:spPr/>
      <dgm:t>
        <a:bodyPr/>
        <a:lstStyle/>
        <a:p>
          <a:endParaRPr lang="en-US"/>
        </a:p>
      </dgm:t>
    </dgm:pt>
    <dgm:pt modelId="{09445452-9751-486D-9838-228E84891B5F}">
      <dgm:prSet/>
      <dgm:spPr/>
      <dgm:t>
        <a:bodyPr/>
        <a:lstStyle/>
        <a:p>
          <a:pPr rtl="0"/>
          <a:r>
            <a:rPr lang="en-US" dirty="0" smtClean="0"/>
            <a:t>In  parts of Greece</a:t>
          </a:r>
          <a:endParaRPr lang="en-US" dirty="0"/>
        </a:p>
      </dgm:t>
    </dgm:pt>
    <dgm:pt modelId="{E3169352-A6EE-4712-8B40-9275F8CB82CE}" type="parTrans" cxnId="{F22556DF-E10A-41F9-B2EB-D8A3A1F6C695}">
      <dgm:prSet/>
      <dgm:spPr/>
      <dgm:t>
        <a:bodyPr/>
        <a:lstStyle/>
        <a:p>
          <a:endParaRPr lang="en-US"/>
        </a:p>
      </dgm:t>
    </dgm:pt>
    <dgm:pt modelId="{A742262D-11F5-4618-9057-A5CCEBAEC3FE}" type="sibTrans" cxnId="{F22556DF-E10A-41F9-B2EB-D8A3A1F6C695}">
      <dgm:prSet/>
      <dgm:spPr/>
      <dgm:t>
        <a:bodyPr/>
        <a:lstStyle/>
        <a:p>
          <a:endParaRPr lang="en-US"/>
        </a:p>
      </dgm:t>
    </dgm:pt>
    <dgm:pt modelId="{3A868C8F-E86C-4F3C-8B16-CDDF8AD2203A}">
      <dgm:prSet/>
      <dgm:spPr/>
      <dgm:t>
        <a:bodyPr/>
        <a:lstStyle/>
        <a:p>
          <a:pPr rtl="0"/>
          <a:endParaRPr lang="en-US" dirty="0"/>
        </a:p>
      </dgm:t>
    </dgm:pt>
    <dgm:pt modelId="{C6E683E5-1901-4805-9619-42E04E51D3D6}" type="parTrans" cxnId="{0BFA0CD4-D43C-463C-A176-14406C731B2E}">
      <dgm:prSet/>
      <dgm:spPr/>
      <dgm:t>
        <a:bodyPr/>
        <a:lstStyle/>
        <a:p>
          <a:endParaRPr lang="en-US"/>
        </a:p>
      </dgm:t>
    </dgm:pt>
    <dgm:pt modelId="{6878A6A4-59E1-4026-8F77-3CBEAF8FDC64}" type="sibTrans" cxnId="{0BFA0CD4-D43C-463C-A176-14406C731B2E}">
      <dgm:prSet/>
      <dgm:spPr/>
      <dgm:t>
        <a:bodyPr/>
        <a:lstStyle/>
        <a:p>
          <a:endParaRPr lang="en-US"/>
        </a:p>
      </dgm:t>
    </dgm:pt>
    <dgm:pt modelId="{D5446582-859F-4A35-B2C1-7F9E9708803E}">
      <dgm:prSet/>
      <dgm:spPr/>
      <dgm:t>
        <a:bodyPr/>
        <a:lstStyle/>
        <a:p>
          <a:pPr rtl="0"/>
          <a:r>
            <a:rPr lang="en-US" dirty="0" smtClean="0"/>
            <a:t>The English</a:t>
          </a:r>
          <a:endParaRPr lang="en-US" dirty="0"/>
        </a:p>
      </dgm:t>
    </dgm:pt>
    <dgm:pt modelId="{38147A59-DF3E-4A86-8475-F848E7A23282}" type="parTrans" cxnId="{0351A6C0-93CF-4B46-85F8-B947044CEE83}">
      <dgm:prSet/>
      <dgm:spPr/>
      <dgm:t>
        <a:bodyPr/>
        <a:lstStyle/>
        <a:p>
          <a:endParaRPr lang="en-US"/>
        </a:p>
      </dgm:t>
    </dgm:pt>
    <dgm:pt modelId="{95DB35C2-9E79-449D-B0B9-2A05693F49EA}" type="sibTrans" cxnId="{0351A6C0-93CF-4B46-85F8-B947044CEE83}">
      <dgm:prSet/>
      <dgm:spPr/>
      <dgm:t>
        <a:bodyPr/>
        <a:lstStyle/>
        <a:p>
          <a:endParaRPr lang="en-US"/>
        </a:p>
      </dgm:t>
    </dgm:pt>
    <dgm:pt modelId="{467A82DF-1DE4-4E92-A645-FF7DFC87C5F6}">
      <dgm:prSet/>
      <dgm:spPr/>
      <dgm:t>
        <a:bodyPr/>
        <a:lstStyle/>
        <a:p>
          <a:pPr rtl="0"/>
          <a:r>
            <a:rPr lang="en-US" dirty="0" smtClean="0"/>
            <a:t>The Chinese</a:t>
          </a:r>
          <a:endParaRPr lang="en-US" dirty="0"/>
        </a:p>
      </dgm:t>
    </dgm:pt>
    <dgm:pt modelId="{8329FE9C-36C2-41BD-A624-E237E29FD813}" type="parTrans" cxnId="{BE36EF6E-EB25-476A-9C5C-D7F09874CEE6}">
      <dgm:prSet/>
      <dgm:spPr/>
      <dgm:t>
        <a:bodyPr/>
        <a:lstStyle/>
        <a:p>
          <a:endParaRPr lang="en-US"/>
        </a:p>
      </dgm:t>
    </dgm:pt>
    <dgm:pt modelId="{97300FCF-3617-4F35-9844-014530D69AAD}" type="sibTrans" cxnId="{BE36EF6E-EB25-476A-9C5C-D7F09874CEE6}">
      <dgm:prSet/>
      <dgm:spPr/>
      <dgm:t>
        <a:bodyPr/>
        <a:lstStyle/>
        <a:p>
          <a:endParaRPr lang="en-US"/>
        </a:p>
      </dgm:t>
    </dgm:pt>
    <dgm:pt modelId="{431F39D4-6A86-47BE-943B-94195ECCAE3B}" type="pres">
      <dgm:prSet presAssocID="{0BFED907-1423-4F20-9117-CF197F84FF4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72ACBC7E-A91B-46C5-86A1-0321C60CA340}" type="pres">
      <dgm:prSet presAssocID="{0BFED907-1423-4F20-9117-CF197F84FF46}" presName="pyramid" presStyleLbl="node1" presStyleIdx="0" presStyleCnt="1"/>
      <dgm:spPr/>
    </dgm:pt>
    <dgm:pt modelId="{D9A4DE9E-19C4-443A-A804-50C8CD690625}" type="pres">
      <dgm:prSet presAssocID="{0BFED907-1423-4F20-9117-CF197F84FF46}" presName="theList" presStyleCnt="0"/>
      <dgm:spPr/>
    </dgm:pt>
    <dgm:pt modelId="{BC099107-FDAB-496E-A69D-614A5335D491}" type="pres">
      <dgm:prSet presAssocID="{E7402A94-D084-4BE8-B926-FC25C3DC77AB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5FB122-5004-4B05-B81D-4CB283EC4740}" type="pres">
      <dgm:prSet presAssocID="{E7402A94-D084-4BE8-B926-FC25C3DC77AB}" presName="aSpace" presStyleCnt="0"/>
      <dgm:spPr/>
    </dgm:pt>
    <dgm:pt modelId="{EFFAC8F8-B6B5-4EB5-AD5F-02607D650A92}" type="pres">
      <dgm:prSet presAssocID="{1E0F89F9-E933-450A-A0FA-65A64562E015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5D16B-673F-4AC8-8B31-465451A15F67}" type="pres">
      <dgm:prSet presAssocID="{1E0F89F9-E933-450A-A0FA-65A64562E015}" presName="aSpace" presStyleCnt="0"/>
      <dgm:spPr/>
    </dgm:pt>
    <dgm:pt modelId="{4FC22DC8-9521-4B2A-B6C3-DD6B106A5C99}" type="pres">
      <dgm:prSet presAssocID="{083804D8-3E9D-4DC6-ACF3-5F33F5A07573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2CC45-079B-4771-81C0-5CF7A40A3540}" type="pres">
      <dgm:prSet presAssocID="{083804D8-3E9D-4DC6-ACF3-5F33F5A07573}" presName="aSpace" presStyleCnt="0"/>
      <dgm:spPr/>
    </dgm:pt>
    <dgm:pt modelId="{B5C7C379-EAC9-4E4F-B50D-66051C0D84BB}" type="pres">
      <dgm:prSet presAssocID="{09445452-9751-486D-9838-228E84891B5F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0A18B-47AA-4EB5-B715-7C3F5A179C0F}" type="pres">
      <dgm:prSet presAssocID="{09445452-9751-486D-9838-228E84891B5F}" presName="aSpace" presStyleCnt="0"/>
      <dgm:spPr/>
    </dgm:pt>
    <dgm:pt modelId="{B4AFFF58-6D63-467E-A5FE-CDC54A8C2089}" type="pres">
      <dgm:prSet presAssocID="{3A868C8F-E86C-4F3C-8B16-CDDF8AD2203A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440B4-B70F-48AB-B7A4-158D2085775D}" type="pres">
      <dgm:prSet presAssocID="{3A868C8F-E86C-4F3C-8B16-CDDF8AD2203A}" presName="aSpace" presStyleCnt="0"/>
      <dgm:spPr/>
    </dgm:pt>
    <dgm:pt modelId="{8C2E0142-5B81-4E1C-8160-49E074EDEADD}" type="pres">
      <dgm:prSet presAssocID="{D5446582-859F-4A35-B2C1-7F9E9708803E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8FC74-D7D6-4901-9A1D-5FDDC5B24B23}" type="pres">
      <dgm:prSet presAssocID="{D5446582-859F-4A35-B2C1-7F9E9708803E}" presName="aSpace" presStyleCnt="0"/>
      <dgm:spPr/>
    </dgm:pt>
    <dgm:pt modelId="{594F32AE-E2BE-4794-8335-0E1CE6015987}" type="pres">
      <dgm:prSet presAssocID="{467A82DF-1DE4-4E92-A645-FF7DFC87C5F6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A03BC-1584-4558-A1EF-35B8808F54CD}" type="pres">
      <dgm:prSet presAssocID="{467A82DF-1DE4-4E92-A645-FF7DFC87C5F6}" presName="aSpace" presStyleCnt="0"/>
      <dgm:spPr/>
    </dgm:pt>
  </dgm:ptLst>
  <dgm:cxnLst>
    <dgm:cxn modelId="{0411D19D-B9AF-48BC-851F-4FA7C174AFB1}" type="presOf" srcId="{467A82DF-1DE4-4E92-A645-FF7DFC87C5F6}" destId="{594F32AE-E2BE-4794-8335-0E1CE6015987}" srcOrd="0" destOrd="0" presId="urn:microsoft.com/office/officeart/2005/8/layout/pyramid2"/>
    <dgm:cxn modelId="{6294700D-D36F-41DA-BA5E-0206B4511E95}" type="presOf" srcId="{0BFED907-1423-4F20-9117-CF197F84FF46}" destId="{431F39D4-6A86-47BE-943B-94195ECCAE3B}" srcOrd="0" destOrd="0" presId="urn:microsoft.com/office/officeart/2005/8/layout/pyramid2"/>
    <dgm:cxn modelId="{F22556DF-E10A-41F9-B2EB-D8A3A1F6C695}" srcId="{0BFED907-1423-4F20-9117-CF197F84FF46}" destId="{09445452-9751-486D-9838-228E84891B5F}" srcOrd="3" destOrd="0" parTransId="{E3169352-A6EE-4712-8B40-9275F8CB82CE}" sibTransId="{A742262D-11F5-4618-9057-A5CCEBAEC3FE}"/>
    <dgm:cxn modelId="{4614FFA4-EED5-4B8B-A759-D11A36F53573}" type="presOf" srcId="{083804D8-3E9D-4DC6-ACF3-5F33F5A07573}" destId="{4FC22DC8-9521-4B2A-B6C3-DD6B106A5C99}" srcOrd="0" destOrd="0" presId="urn:microsoft.com/office/officeart/2005/8/layout/pyramid2"/>
    <dgm:cxn modelId="{B39EB0A6-42FC-438C-9750-A1E1A50AB6F0}" type="presOf" srcId="{D5446582-859F-4A35-B2C1-7F9E9708803E}" destId="{8C2E0142-5B81-4E1C-8160-49E074EDEADD}" srcOrd="0" destOrd="0" presId="urn:microsoft.com/office/officeart/2005/8/layout/pyramid2"/>
    <dgm:cxn modelId="{BE36EF6E-EB25-476A-9C5C-D7F09874CEE6}" srcId="{0BFED907-1423-4F20-9117-CF197F84FF46}" destId="{467A82DF-1DE4-4E92-A645-FF7DFC87C5F6}" srcOrd="6" destOrd="0" parTransId="{8329FE9C-36C2-41BD-A624-E237E29FD813}" sibTransId="{97300FCF-3617-4F35-9844-014530D69AAD}"/>
    <dgm:cxn modelId="{A773E846-F108-419C-9A4D-4BAC1184631D}" type="presOf" srcId="{09445452-9751-486D-9838-228E84891B5F}" destId="{B5C7C379-EAC9-4E4F-B50D-66051C0D84BB}" srcOrd="0" destOrd="0" presId="urn:microsoft.com/office/officeart/2005/8/layout/pyramid2"/>
    <dgm:cxn modelId="{6517238F-AA1F-4257-A873-6AF8FA42D367}" srcId="{0BFED907-1423-4F20-9117-CF197F84FF46}" destId="{1E0F89F9-E933-450A-A0FA-65A64562E015}" srcOrd="1" destOrd="0" parTransId="{5CD5521A-1C8F-42E4-9DB2-DB03DAECF098}" sibTransId="{38E2156A-DDD9-451B-A33E-D310EF8056AC}"/>
    <dgm:cxn modelId="{0BFA0CD4-D43C-463C-A176-14406C731B2E}" srcId="{0BFED907-1423-4F20-9117-CF197F84FF46}" destId="{3A868C8F-E86C-4F3C-8B16-CDDF8AD2203A}" srcOrd="4" destOrd="0" parTransId="{C6E683E5-1901-4805-9619-42E04E51D3D6}" sibTransId="{6878A6A4-59E1-4026-8F77-3CBEAF8FDC64}"/>
    <dgm:cxn modelId="{C7ECC80D-4DB3-4395-B04C-4C13704F994E}" type="presOf" srcId="{1E0F89F9-E933-450A-A0FA-65A64562E015}" destId="{EFFAC8F8-B6B5-4EB5-AD5F-02607D650A92}" srcOrd="0" destOrd="0" presId="urn:microsoft.com/office/officeart/2005/8/layout/pyramid2"/>
    <dgm:cxn modelId="{6CFEEFC3-4FFF-44DE-AAF4-E77C5470F464}" srcId="{0BFED907-1423-4F20-9117-CF197F84FF46}" destId="{083804D8-3E9D-4DC6-ACF3-5F33F5A07573}" srcOrd="2" destOrd="0" parTransId="{87F6F214-2F54-4D1F-997A-CA4920EDE8CB}" sibTransId="{9D62A023-D698-4353-9185-116965E5889F}"/>
    <dgm:cxn modelId="{377C8AAC-A402-4DDE-861F-BF3F5F29D95F}" type="presOf" srcId="{3A868C8F-E86C-4F3C-8B16-CDDF8AD2203A}" destId="{B4AFFF58-6D63-467E-A5FE-CDC54A8C2089}" srcOrd="0" destOrd="0" presId="urn:microsoft.com/office/officeart/2005/8/layout/pyramid2"/>
    <dgm:cxn modelId="{E7B43B75-0A9D-42F6-89AC-3EC22E583139}" type="presOf" srcId="{E7402A94-D084-4BE8-B926-FC25C3DC77AB}" destId="{BC099107-FDAB-496E-A69D-614A5335D491}" srcOrd="0" destOrd="0" presId="urn:microsoft.com/office/officeart/2005/8/layout/pyramid2"/>
    <dgm:cxn modelId="{4C5ABB86-E575-4F9D-B3A3-DF2EC5FB1A47}" srcId="{0BFED907-1423-4F20-9117-CF197F84FF46}" destId="{E7402A94-D084-4BE8-B926-FC25C3DC77AB}" srcOrd="0" destOrd="0" parTransId="{9A3BF521-98C5-4C99-9D81-A0F24CB35EDB}" sibTransId="{1942796C-1DF7-499C-909B-8C0648D7337A}"/>
    <dgm:cxn modelId="{0351A6C0-93CF-4B46-85F8-B947044CEE83}" srcId="{0BFED907-1423-4F20-9117-CF197F84FF46}" destId="{D5446582-859F-4A35-B2C1-7F9E9708803E}" srcOrd="5" destOrd="0" parTransId="{38147A59-DF3E-4A86-8475-F848E7A23282}" sibTransId="{95DB35C2-9E79-449D-B0B9-2A05693F49EA}"/>
    <dgm:cxn modelId="{699CAF72-DB97-4B6C-BF99-C312DED5001E}" type="presParOf" srcId="{431F39D4-6A86-47BE-943B-94195ECCAE3B}" destId="{72ACBC7E-A91B-46C5-86A1-0321C60CA340}" srcOrd="0" destOrd="0" presId="urn:microsoft.com/office/officeart/2005/8/layout/pyramid2"/>
    <dgm:cxn modelId="{3B603A95-14A9-44C1-B177-67C2173AF57C}" type="presParOf" srcId="{431F39D4-6A86-47BE-943B-94195ECCAE3B}" destId="{D9A4DE9E-19C4-443A-A804-50C8CD690625}" srcOrd="1" destOrd="0" presId="urn:microsoft.com/office/officeart/2005/8/layout/pyramid2"/>
    <dgm:cxn modelId="{A2E34DD2-F380-48E1-8C87-824AA55B2AAB}" type="presParOf" srcId="{D9A4DE9E-19C4-443A-A804-50C8CD690625}" destId="{BC099107-FDAB-496E-A69D-614A5335D491}" srcOrd="0" destOrd="0" presId="urn:microsoft.com/office/officeart/2005/8/layout/pyramid2"/>
    <dgm:cxn modelId="{7780608C-5513-4788-AA3C-6269874A2222}" type="presParOf" srcId="{D9A4DE9E-19C4-443A-A804-50C8CD690625}" destId="{A75FB122-5004-4B05-B81D-4CB283EC4740}" srcOrd="1" destOrd="0" presId="urn:microsoft.com/office/officeart/2005/8/layout/pyramid2"/>
    <dgm:cxn modelId="{88CEEA8B-28FB-41F4-BF61-FFAF59EAA023}" type="presParOf" srcId="{D9A4DE9E-19C4-443A-A804-50C8CD690625}" destId="{EFFAC8F8-B6B5-4EB5-AD5F-02607D650A92}" srcOrd="2" destOrd="0" presId="urn:microsoft.com/office/officeart/2005/8/layout/pyramid2"/>
    <dgm:cxn modelId="{DE6C3859-FB8B-4C88-B2E3-26E72AAB9E65}" type="presParOf" srcId="{D9A4DE9E-19C4-443A-A804-50C8CD690625}" destId="{B385D16B-673F-4AC8-8B31-465451A15F67}" srcOrd="3" destOrd="0" presId="urn:microsoft.com/office/officeart/2005/8/layout/pyramid2"/>
    <dgm:cxn modelId="{87560B73-ED08-4283-8C14-36E0474B2B44}" type="presParOf" srcId="{D9A4DE9E-19C4-443A-A804-50C8CD690625}" destId="{4FC22DC8-9521-4B2A-B6C3-DD6B106A5C99}" srcOrd="4" destOrd="0" presId="urn:microsoft.com/office/officeart/2005/8/layout/pyramid2"/>
    <dgm:cxn modelId="{8AE969EA-3B99-4864-831E-753FCAB9C968}" type="presParOf" srcId="{D9A4DE9E-19C4-443A-A804-50C8CD690625}" destId="{9272CC45-079B-4771-81C0-5CF7A40A3540}" srcOrd="5" destOrd="0" presId="urn:microsoft.com/office/officeart/2005/8/layout/pyramid2"/>
    <dgm:cxn modelId="{FBEA1758-C335-473B-ACC2-F2971AD75A3D}" type="presParOf" srcId="{D9A4DE9E-19C4-443A-A804-50C8CD690625}" destId="{B5C7C379-EAC9-4E4F-B50D-66051C0D84BB}" srcOrd="6" destOrd="0" presId="urn:microsoft.com/office/officeart/2005/8/layout/pyramid2"/>
    <dgm:cxn modelId="{35602447-7085-4AB5-9320-688FD675C35B}" type="presParOf" srcId="{D9A4DE9E-19C4-443A-A804-50C8CD690625}" destId="{E0B0A18B-47AA-4EB5-B715-7C3F5A179C0F}" srcOrd="7" destOrd="0" presId="urn:microsoft.com/office/officeart/2005/8/layout/pyramid2"/>
    <dgm:cxn modelId="{6899E2D3-685D-4308-A123-FF4D770A2A29}" type="presParOf" srcId="{D9A4DE9E-19C4-443A-A804-50C8CD690625}" destId="{B4AFFF58-6D63-467E-A5FE-CDC54A8C2089}" srcOrd="8" destOrd="0" presId="urn:microsoft.com/office/officeart/2005/8/layout/pyramid2"/>
    <dgm:cxn modelId="{0B37E745-93A2-4B4D-9092-1DC5ABE87712}" type="presParOf" srcId="{D9A4DE9E-19C4-443A-A804-50C8CD690625}" destId="{5FF440B4-B70F-48AB-B7A4-158D2085775D}" srcOrd="9" destOrd="0" presId="urn:microsoft.com/office/officeart/2005/8/layout/pyramid2"/>
    <dgm:cxn modelId="{7391E934-1D80-4252-B1E9-9084F601A517}" type="presParOf" srcId="{D9A4DE9E-19C4-443A-A804-50C8CD690625}" destId="{8C2E0142-5B81-4E1C-8160-49E074EDEADD}" srcOrd="10" destOrd="0" presId="urn:microsoft.com/office/officeart/2005/8/layout/pyramid2"/>
    <dgm:cxn modelId="{5328952C-58A3-4EA1-86F1-40C990E17453}" type="presParOf" srcId="{D9A4DE9E-19C4-443A-A804-50C8CD690625}" destId="{2A18FC74-D7D6-4901-9A1D-5FDDC5B24B23}" srcOrd="11" destOrd="0" presId="urn:microsoft.com/office/officeart/2005/8/layout/pyramid2"/>
    <dgm:cxn modelId="{39EC289F-47F1-48D0-BB40-3D4D63DFCB9A}" type="presParOf" srcId="{D9A4DE9E-19C4-443A-A804-50C8CD690625}" destId="{594F32AE-E2BE-4794-8335-0E1CE6015987}" srcOrd="12" destOrd="0" presId="urn:microsoft.com/office/officeart/2005/8/layout/pyramid2"/>
    <dgm:cxn modelId="{ED760529-5B52-4D50-BEF9-01B15D70E999}" type="presParOf" srcId="{D9A4DE9E-19C4-443A-A804-50C8CD690625}" destId="{EA1A03BC-1584-4558-A1EF-35B8808F54CD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BBFF69-4D26-43D1-BA1B-C110A5B3B828}">
      <dsp:nvSpPr>
        <dsp:cNvPr id="0" name=""/>
        <dsp:cNvSpPr/>
      </dsp:nvSpPr>
      <dsp:spPr>
        <a:xfrm>
          <a:off x="0" y="342899"/>
          <a:ext cx="3886200" cy="38862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kern="1200" dirty="0" smtClean="0"/>
            <a:t>1. You’re in a clothing store shopping for jeans. The price on the tag is a bit high. What would you do?</a:t>
          </a:r>
          <a:br>
            <a:rPr lang="bg-BG" sz="2200" kern="1200" dirty="0" smtClean="0"/>
          </a:br>
          <a:r>
            <a:rPr lang="bg-BG" sz="2200" kern="1200" dirty="0" smtClean="0"/>
            <a:t/>
          </a:r>
          <a:br>
            <a:rPr lang="bg-BG" sz="2200" kern="1200" dirty="0" smtClean="0"/>
          </a:br>
          <a:endParaRPr lang="en-US" sz="2200" kern="1200" dirty="0"/>
        </a:p>
      </dsp:txBody>
      <dsp:txXfrm>
        <a:off x="569121" y="912020"/>
        <a:ext cx="2747958" cy="2747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9FFD94-6E45-4BA5-B568-7613B8046656}">
      <dsp:nvSpPr>
        <dsp:cNvPr id="0" name=""/>
        <dsp:cNvSpPr/>
      </dsp:nvSpPr>
      <dsp:spPr>
        <a:xfrm>
          <a:off x="0" y="1120139"/>
          <a:ext cx="2331720" cy="233172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1C6BE-77C2-4402-B072-2059EF8A549F}">
      <dsp:nvSpPr>
        <dsp:cNvPr id="0" name=""/>
        <dsp:cNvSpPr/>
      </dsp:nvSpPr>
      <dsp:spPr>
        <a:xfrm>
          <a:off x="1165860" y="1120139"/>
          <a:ext cx="2720340" cy="23317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kern="1200" dirty="0" smtClean="0"/>
            <a:t>a. ask for a discount if you pay cash</a:t>
          </a:r>
          <a:br>
            <a:rPr lang="bg-BG" sz="1700" kern="1200" dirty="0" smtClean="0"/>
          </a:br>
          <a:r>
            <a:rPr lang="bg-BG" sz="1700" kern="1200" dirty="0" smtClean="0"/>
            <a:t>b. pay the amount on the price tag</a:t>
          </a:r>
          <a:br>
            <a:rPr lang="bg-BG" sz="1700" kern="1200" dirty="0" smtClean="0"/>
          </a:br>
          <a:r>
            <a:rPr lang="bg-BG" sz="1700" kern="1200" dirty="0" smtClean="0"/>
            <a:t>c. ask if the price on the tag is correct</a:t>
          </a:r>
          <a:br>
            <a:rPr lang="bg-BG" sz="1700" kern="1200" dirty="0" smtClean="0"/>
          </a:br>
          <a:r>
            <a:rPr lang="bg-BG" sz="1700" kern="1200" dirty="0" smtClean="0"/>
            <a:t>d. bargain for a lower price</a:t>
          </a:r>
          <a:br>
            <a:rPr lang="bg-BG" sz="1700" kern="1200" dirty="0" smtClean="0"/>
          </a:br>
          <a:r>
            <a:rPr lang="bg-BG" sz="1700" kern="1200" dirty="0" smtClean="0"/>
            <a:t>e. none of the above</a:t>
          </a:r>
          <a:endParaRPr lang="en-US" sz="1700" kern="1200" dirty="0"/>
        </a:p>
      </dsp:txBody>
      <dsp:txXfrm>
        <a:off x="1165860" y="1120139"/>
        <a:ext cx="2720340" cy="23317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D22D41-773A-46E7-939D-F6F212A25514}">
      <dsp:nvSpPr>
        <dsp:cNvPr id="0" name=""/>
        <dsp:cNvSpPr/>
      </dsp:nvSpPr>
      <dsp:spPr>
        <a:xfrm>
          <a:off x="0" y="342899"/>
          <a:ext cx="3886200" cy="3886200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kern="1200" dirty="0" smtClean="0"/>
            <a:t>2. Some tourists ask if they can take a photo of you. How would you feel?</a:t>
          </a:r>
          <a:br>
            <a:rPr lang="bg-BG" sz="2800" kern="1200" dirty="0" smtClean="0"/>
          </a:br>
          <a:endParaRPr lang="en-US" sz="2800" kern="1200" dirty="0"/>
        </a:p>
      </dsp:txBody>
      <dsp:txXfrm>
        <a:off x="569121" y="912020"/>
        <a:ext cx="2747958" cy="27479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C6564-6AB5-4852-8ED4-38B5E6E4F4DD}">
      <dsp:nvSpPr>
        <dsp:cNvPr id="0" name=""/>
        <dsp:cNvSpPr/>
      </dsp:nvSpPr>
      <dsp:spPr>
        <a:xfrm>
          <a:off x="0" y="1120139"/>
          <a:ext cx="2331720" cy="2331720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29ED5-0FEF-4BC9-AFC7-001CFE10CFA8}">
      <dsp:nvSpPr>
        <dsp:cNvPr id="0" name=""/>
        <dsp:cNvSpPr/>
      </dsp:nvSpPr>
      <dsp:spPr>
        <a:xfrm>
          <a:off x="1165860" y="1120139"/>
          <a:ext cx="2720340" cy="233172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500" kern="1200" dirty="0" smtClean="0"/>
            <a:t>a. flattered</a:t>
          </a:r>
          <a:br>
            <a:rPr lang="bg-BG" sz="2500" kern="1200" dirty="0" smtClean="0"/>
          </a:br>
          <a:r>
            <a:rPr lang="bg-BG" sz="2500" kern="1200" dirty="0" smtClean="0"/>
            <a:t>b. annoyed</a:t>
          </a:r>
          <a:br>
            <a:rPr lang="bg-BG" sz="2500" kern="1200" dirty="0" smtClean="0"/>
          </a:br>
          <a:r>
            <a:rPr lang="bg-BG" sz="2500" kern="1200" dirty="0" smtClean="0"/>
            <a:t>c. embarrassed</a:t>
          </a:r>
          <a:br>
            <a:rPr lang="bg-BG" sz="2500" kern="1200" dirty="0" smtClean="0"/>
          </a:br>
          <a:r>
            <a:rPr lang="bg-BG" sz="2500" kern="1200" dirty="0" smtClean="0"/>
            <a:t>d. amused</a:t>
          </a:r>
          <a:br>
            <a:rPr lang="bg-BG" sz="2500" kern="1200" dirty="0" smtClean="0"/>
          </a:br>
          <a:r>
            <a:rPr lang="bg-BG" sz="2500" kern="1200" dirty="0" smtClean="0"/>
            <a:t>e. none of the above.</a:t>
          </a:r>
          <a:endParaRPr lang="en-US" sz="2500" kern="1200" dirty="0"/>
        </a:p>
      </dsp:txBody>
      <dsp:txXfrm>
        <a:off x="1165860" y="1120139"/>
        <a:ext cx="2720340" cy="23317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7584A-A075-4B3F-9575-1D311CB9444E}">
      <dsp:nvSpPr>
        <dsp:cNvPr id="0" name=""/>
        <dsp:cNvSpPr/>
      </dsp:nvSpPr>
      <dsp:spPr>
        <a:xfrm>
          <a:off x="0" y="342899"/>
          <a:ext cx="3886200" cy="388620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</a:t>
          </a:r>
          <a:r>
            <a:rPr lang="bg-BG" sz="2200" kern="1200" dirty="0" smtClean="0"/>
            <a:t>. You’re walking in a city park with you boyfriend/girlfriend. What would you do?</a:t>
          </a:r>
          <a:br>
            <a:rPr lang="bg-BG" sz="2200" kern="1200" dirty="0" smtClean="0"/>
          </a:br>
          <a:r>
            <a:rPr lang="en-US" sz="2200" kern="1200" dirty="0" smtClean="0"/>
            <a:t> </a:t>
          </a:r>
          <a:endParaRPr lang="en-US" sz="2200" kern="1200" dirty="0"/>
        </a:p>
      </dsp:txBody>
      <dsp:txXfrm>
        <a:off x="569121" y="912020"/>
        <a:ext cx="2747958" cy="27479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D16FE-560A-4B92-85FB-8BEAC6A3E76F}">
      <dsp:nvSpPr>
        <dsp:cNvPr id="0" name=""/>
        <dsp:cNvSpPr/>
      </dsp:nvSpPr>
      <dsp:spPr>
        <a:xfrm>
          <a:off x="0" y="1120139"/>
          <a:ext cx="2331720" cy="2331720"/>
        </a:xfrm>
        <a:prstGeom prst="pie">
          <a:avLst>
            <a:gd name="adj1" fmla="val 54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0D35F-9681-4F0F-81F8-3F3D3B7B870B}">
      <dsp:nvSpPr>
        <dsp:cNvPr id="0" name=""/>
        <dsp:cNvSpPr/>
      </dsp:nvSpPr>
      <dsp:spPr>
        <a:xfrm>
          <a:off x="1165860" y="1120139"/>
          <a:ext cx="2720340" cy="233172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kern="1200" dirty="0" smtClean="0"/>
            <a:t>a. hold hands</a:t>
          </a:r>
          <a:br>
            <a:rPr lang="bg-BG" sz="2200" kern="1200" dirty="0" smtClean="0"/>
          </a:br>
          <a:r>
            <a:rPr lang="bg-BG" sz="2200" kern="1200" dirty="0" smtClean="0"/>
            <a:t>b. walk arm in arm</a:t>
          </a:r>
          <a:br>
            <a:rPr lang="bg-BG" sz="2200" kern="1200" dirty="0" smtClean="0"/>
          </a:br>
          <a:r>
            <a:rPr lang="bg-BG" sz="2200" kern="1200" dirty="0" smtClean="0"/>
            <a:t>c. walk close but not touching</a:t>
          </a:r>
          <a:br>
            <a:rPr lang="bg-BG" sz="2200" kern="1200" dirty="0" smtClean="0"/>
          </a:br>
          <a:r>
            <a:rPr lang="bg-BG" sz="2200" kern="1200" dirty="0" smtClean="0"/>
            <a:t>d. walk far apart</a:t>
          </a:r>
          <a:br>
            <a:rPr lang="bg-BG" sz="2200" kern="1200" dirty="0" smtClean="0"/>
          </a:br>
          <a:endParaRPr lang="en-US" sz="2200" kern="1200" dirty="0"/>
        </a:p>
      </dsp:txBody>
      <dsp:txXfrm>
        <a:off x="1165860" y="1120139"/>
        <a:ext cx="2720340" cy="23317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ACBC7E-A91B-46C5-86A1-0321C60CA340}">
      <dsp:nvSpPr>
        <dsp:cNvPr id="0" name=""/>
        <dsp:cNvSpPr/>
      </dsp:nvSpPr>
      <dsp:spPr>
        <a:xfrm>
          <a:off x="0" y="0"/>
          <a:ext cx="3484087" cy="4572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099107-FDAB-496E-A69D-614A5335D491}">
      <dsp:nvSpPr>
        <dsp:cNvPr id="0" name=""/>
        <dsp:cNvSpPr/>
      </dsp:nvSpPr>
      <dsp:spPr>
        <a:xfrm>
          <a:off x="1742043" y="457646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Some  American management consultants recommend</a:t>
          </a:r>
          <a:endParaRPr lang="en-US" sz="1100" kern="1200" dirty="0"/>
        </a:p>
      </dsp:txBody>
      <dsp:txXfrm>
        <a:off x="1764710" y="480313"/>
        <a:ext cx="2219323" cy="419009"/>
      </dsp:txXfrm>
    </dsp:sp>
    <dsp:sp modelId="{EFFAC8F8-B6B5-4EB5-AD5F-02607D650A92}">
      <dsp:nvSpPr>
        <dsp:cNvPr id="0" name=""/>
        <dsp:cNvSpPr/>
      </dsp:nvSpPr>
      <dsp:spPr>
        <a:xfrm>
          <a:off x="1742043" y="980033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This Japanese chairman</a:t>
          </a:r>
          <a:endParaRPr lang="en-US" sz="1100" kern="1200" dirty="0"/>
        </a:p>
      </dsp:txBody>
      <dsp:txXfrm>
        <a:off x="1764710" y="1002700"/>
        <a:ext cx="2219323" cy="419009"/>
      </dsp:txXfrm>
    </dsp:sp>
    <dsp:sp modelId="{4FC22DC8-9521-4B2A-B6C3-DD6B106A5C99}">
      <dsp:nvSpPr>
        <dsp:cNvPr id="0" name=""/>
        <dsp:cNvSpPr/>
      </dsp:nvSpPr>
      <dsp:spPr>
        <a:xfrm>
          <a:off x="1742043" y="1502419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  Thailand</a:t>
          </a:r>
          <a:endParaRPr lang="en-US" sz="1100" kern="1200" dirty="0"/>
        </a:p>
      </dsp:txBody>
      <dsp:txXfrm>
        <a:off x="1764710" y="1525086"/>
        <a:ext cx="2219323" cy="419009"/>
      </dsp:txXfrm>
    </dsp:sp>
    <dsp:sp modelId="{B5C7C379-EAC9-4E4F-B50D-66051C0D84BB}">
      <dsp:nvSpPr>
        <dsp:cNvPr id="0" name=""/>
        <dsp:cNvSpPr/>
      </dsp:nvSpPr>
      <dsp:spPr>
        <a:xfrm>
          <a:off x="1742043" y="2024806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  parts of Greece</a:t>
          </a:r>
          <a:endParaRPr lang="en-US" sz="1100" kern="1200" dirty="0"/>
        </a:p>
      </dsp:txBody>
      <dsp:txXfrm>
        <a:off x="1764710" y="2047473"/>
        <a:ext cx="2219323" cy="419009"/>
      </dsp:txXfrm>
    </dsp:sp>
    <dsp:sp modelId="{B4AFFF58-6D63-467E-A5FE-CDC54A8C2089}">
      <dsp:nvSpPr>
        <dsp:cNvPr id="0" name=""/>
        <dsp:cNvSpPr/>
      </dsp:nvSpPr>
      <dsp:spPr>
        <a:xfrm>
          <a:off x="1742043" y="2547193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764710" y="2569860"/>
        <a:ext cx="2219323" cy="419009"/>
      </dsp:txXfrm>
    </dsp:sp>
    <dsp:sp modelId="{8C2E0142-5B81-4E1C-8160-49E074EDEADD}">
      <dsp:nvSpPr>
        <dsp:cNvPr id="0" name=""/>
        <dsp:cNvSpPr/>
      </dsp:nvSpPr>
      <dsp:spPr>
        <a:xfrm>
          <a:off x="1742043" y="3069580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The English</a:t>
          </a:r>
          <a:endParaRPr lang="en-US" sz="1100" kern="1200" dirty="0"/>
        </a:p>
      </dsp:txBody>
      <dsp:txXfrm>
        <a:off x="1764710" y="3092247"/>
        <a:ext cx="2219323" cy="419009"/>
      </dsp:txXfrm>
    </dsp:sp>
    <dsp:sp modelId="{594F32AE-E2BE-4794-8335-0E1CE6015987}">
      <dsp:nvSpPr>
        <dsp:cNvPr id="0" name=""/>
        <dsp:cNvSpPr/>
      </dsp:nvSpPr>
      <dsp:spPr>
        <a:xfrm>
          <a:off x="1742043" y="3591966"/>
          <a:ext cx="2264657" cy="4643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The Chinese</a:t>
          </a:r>
          <a:endParaRPr lang="en-US" sz="1100" kern="1200" dirty="0"/>
        </a:p>
      </dsp:txBody>
      <dsp:txXfrm>
        <a:off x="1764710" y="3614633"/>
        <a:ext cx="2219323" cy="419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F90DA0-9F5A-4A0B-AADC-02E30A2D16CB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758D86-9C40-4EB3-9F9F-EA33198CDF6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hyperlink" Target="http://www.youtube.com/watch?v=sSLPEwvVvN0" TargetMode="External"/><Relationship Id="rId7" Type="http://schemas.openxmlformats.org/officeDocument/2006/relationships/diagramColors" Target="../diagrams/colors7.xml"/><Relationship Id="rId2" Type="http://schemas.openxmlformats.org/officeDocument/2006/relationships/hyperlink" Target="http://www.youtube.com/watch?v=JK_NinOmFWw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" pitchFamily="34" charset="0"/>
                <a:cs typeface="Arial" pitchFamily="34" charset="0"/>
              </a:rPr>
              <a:t>              Projekt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Inovace vybavení   </a:t>
            </a:r>
            <a:r>
              <a:rPr lang="cs-CZ" sz="1100" dirty="0" smtClean="0">
                <a:latin typeface="Arial" pitchFamily="34" charset="0"/>
                <a:cs typeface="Arial" pitchFamily="34" charset="0"/>
              </a:rPr>
              <a:t>Re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2120" y="1908811"/>
            <a:ext cx="16417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latin typeface="Arial - 16"/>
              </a:rPr>
              <a:t>anglický</a:t>
            </a:r>
            <a:r>
              <a:rPr lang="cs-CZ" sz="1100" dirty="0" smtClean="0">
                <a:solidFill>
                  <a:srgbClr val="00B050"/>
                </a:solidFill>
                <a:latin typeface="Arial - 16"/>
              </a:rPr>
              <a:t> </a:t>
            </a:r>
            <a:r>
              <a:rPr lang="cs-CZ" sz="1100" dirty="0" smtClean="0">
                <a:latin typeface="Arial - 16"/>
              </a:rPr>
              <a:t>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Číslo DUM</a:t>
            </a:r>
            <a:r>
              <a:rPr lang="cs-CZ" sz="1100" dirty="0" smtClean="0">
                <a:latin typeface="Arial - 16"/>
              </a:rPr>
              <a:t>: 11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A_2</a:t>
            </a:r>
          </a:p>
          <a:p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3.C,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7.10. 2013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61505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dirty="0" err="1" smtClean="0"/>
              <a:t>manners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global</a:t>
            </a:r>
            <a:r>
              <a:rPr lang="cs-CZ" dirty="0" smtClean="0"/>
              <a:t> </a:t>
            </a:r>
            <a:r>
              <a:rPr lang="cs-CZ" dirty="0" err="1" smtClean="0"/>
              <a:t>citizens</a:t>
            </a:r>
            <a:endParaRPr lang="cs-CZ" dirty="0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Cultural</a:t>
            </a:r>
            <a:r>
              <a:rPr lang="cs-CZ" dirty="0" smtClean="0"/>
              <a:t> </a:t>
            </a:r>
            <a:r>
              <a:rPr lang="cs-CZ" dirty="0" err="1" smtClean="0"/>
              <a:t>differences</a:t>
            </a:r>
            <a:r>
              <a:rPr lang="cs-CZ" dirty="0" smtClean="0"/>
              <a:t> 3</a:t>
            </a:r>
            <a:endParaRPr lang="cs-CZ" dirty="0"/>
          </a:p>
        </p:txBody>
      </p:sp>
      <p:pic>
        <p:nvPicPr>
          <p:cNvPr id="8" name="Picture 2" descr="C:\Users\doma\AppData\Local\Microsoft\Windows\Temporary Internet Files\Content.IE5\AK7WUB9X\MC9000563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117" y="692696"/>
            <a:ext cx="1775765" cy="17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0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What Would You Do in Your Country?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609600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844901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0296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What Would You Do in Your Country?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609600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844901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2499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What Would You Do in Your Country?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609600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844901" y="1589567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395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Cultural Differences: 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89088"/>
            <a:ext cx="4191000" cy="4572000"/>
          </a:xfrm>
        </p:spPr>
        <p:txBody>
          <a:bodyPr>
            <a:normAutofit fontScale="4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Video 1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>
                <a:hlinkClick r:id="rId2"/>
              </a:rPr>
              <a:t>http://www.youtube.com/watch?v=JK_NinOmFWw</a:t>
            </a: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Video 2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>
                <a:hlinkClick r:id="rId3"/>
              </a:rPr>
              <a:t>http://www.youtube.com/watch?v=sSLPEwvVvN0</a:t>
            </a: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5900" dirty="0" smtClean="0"/>
              <a:t>Never underestimate the importance of local knowledge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59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4400" i="1" dirty="0" smtClean="0">
                <a:solidFill>
                  <a:srgbClr val="C00000"/>
                </a:solidFill>
              </a:rPr>
              <a:t>KEY WORDS: hand gesture, feet, clear your plate, refill the plate, generosity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59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495800" y="1600200"/>
          <a:ext cx="400670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71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Září 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jsou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vlastní originální tvorbou autora.</a:t>
            </a:r>
          </a:p>
        </p:txBody>
      </p:sp>
    </p:spTree>
    <p:extLst>
      <p:ext uri="{BB962C8B-B14F-4D97-AF65-F5344CB8AC3E}">
        <p14:creationId xmlns:p14="http://schemas.microsoft.com/office/powerpoint/2010/main" val="22451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ékárn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Lékárna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44</TotalTime>
  <Words>334</Words>
  <Application>Microsoft Office PowerPoint</Application>
  <PresentationFormat>Předvádění na obrazovce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Lékárna</vt:lpstr>
      <vt:lpstr>Prezentace aplikace PowerPoint</vt:lpstr>
      <vt:lpstr>Cultural differences 3</vt:lpstr>
      <vt:lpstr>What Would You Do in Your Country?</vt:lpstr>
      <vt:lpstr>What Would You Do in Your Country?</vt:lpstr>
      <vt:lpstr>What Would You Do in Your Country?</vt:lpstr>
      <vt:lpstr>Cultural Differences: VIDEO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Differences</dc:title>
  <dc:creator>doma</dc:creator>
  <cp:lastModifiedBy>hchotovinska</cp:lastModifiedBy>
  <cp:revision>19</cp:revision>
  <dcterms:created xsi:type="dcterms:W3CDTF">2013-09-17T18:10:10Z</dcterms:created>
  <dcterms:modified xsi:type="dcterms:W3CDTF">2014-05-14T15:17:10Z</dcterms:modified>
</cp:coreProperties>
</file>