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8" r:id="rId13"/>
  </p:sldIdLst>
  <p:sldSz cx="10160000" cy="7620000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279" autoAdjust="0"/>
    <p:restoredTop sz="94713" autoAdjust="0"/>
  </p:normalViewPr>
  <p:slideViewPr>
    <p:cSldViewPr>
      <p:cViewPr>
        <p:scale>
          <a:sx n="70" d="100"/>
          <a:sy n="70" d="100"/>
        </p:scale>
        <p:origin x="-2170" y="-307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E77E8-5A83-4F49-84C4-05AD8DEC8BB5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479BC-7BA1-4E1B-B995-68B1D57FF6F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82906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A04C7-1FDA-4D8B-AA50-520CBE9A95A7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0" y="7062788"/>
            <a:ext cx="2370138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/>
              <a:pPr>
                <a:defRPr/>
              </a:pPr>
              <a:t>15.5.2014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863" y="7062788"/>
            <a:ext cx="321627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863" y="7062788"/>
            <a:ext cx="2370137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Montreal_4_db.jpg" TargetMode="External"/><Relationship Id="rId2" Type="http://schemas.openxmlformats.org/officeDocument/2006/relationships/hyperlink" Target="http://commons.wikimedia.org/wiki/File:Pacific_Rim_National_Par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latin typeface="Times New Roman - 16"/>
              </a:rPr>
              <a:t>Projekt: Inovace </a:t>
            </a:r>
            <a:r>
              <a:rPr lang="cs-CZ" sz="1200" dirty="0" smtClean="0">
                <a:latin typeface="Arial - 16"/>
              </a:rPr>
              <a:t>vybavení</a:t>
            </a:r>
            <a:r>
              <a:rPr lang="cs-CZ" sz="1200" dirty="0" smtClean="0">
                <a:latin typeface="Times New Roman - 16"/>
              </a:rPr>
              <a:t>   Registrační </a:t>
            </a:r>
            <a:r>
              <a:rPr lang="cs-CZ" sz="1200" dirty="0">
                <a:latin typeface="Times New Roman - 16"/>
              </a:rPr>
              <a:t>číslo </a:t>
            </a:r>
            <a:r>
              <a:rPr lang="cs-CZ" sz="1200" dirty="0" smtClean="0">
                <a:latin typeface="Times New Roman - 16"/>
              </a:rPr>
              <a:t>projektu: </a:t>
            </a:r>
            <a:r>
              <a:rPr lang="cs-CZ" sz="1200" dirty="0" smtClean="0">
                <a:latin typeface="Times New Roman - 16"/>
              </a:rPr>
              <a:t>CZ.1.07/1.5.00/34.0325</a:t>
            </a:r>
            <a:endParaRPr lang="cs-CZ" sz="1200" dirty="0"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Arial - 16"/>
              </a:rPr>
              <a:t>Jakékoliv další používání podléhá autorskému </a:t>
            </a:r>
            <a:r>
              <a:rPr lang="cs-CZ" sz="1000" b="1" dirty="0" smtClean="0">
                <a:latin typeface="Arial - 16"/>
              </a:rPr>
              <a:t>zákonu (označit černě).</a:t>
            </a:r>
            <a:endParaRPr lang="cs-CZ" sz="10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6304136" y="2120900"/>
            <a:ext cx="18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anglický jazyk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513856"/>
            <a:ext cx="24364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200" dirty="0" smtClean="0">
                <a:latin typeface="Arial - 16"/>
              </a:rPr>
              <a:t>09</a:t>
            </a:r>
            <a:endParaRPr lang="cs-CZ" sz="12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1767632" y="1001688"/>
            <a:ext cx="3600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Canada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–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Some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of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the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Tourist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Attractions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1839640" y="1289720"/>
            <a:ext cx="23196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Mgr. Magdalena Bušová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ročník: první</a:t>
            </a:r>
            <a:endParaRPr lang="cs-CZ" sz="12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smtClean="0">
                <a:latin typeface="Arial - 16"/>
              </a:rPr>
              <a:t>32_A_3</a:t>
            </a:r>
            <a:endParaRPr lang="cs-CZ" sz="12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4672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25356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Mgr. Magdalena Bušová</a:t>
            </a:r>
            <a:endParaRPr lang="cs-CZ" sz="12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15704" y="3882008"/>
            <a:ext cx="6480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latin typeface="Arial - 16"/>
              </a:rPr>
              <a:t>1.C</a:t>
            </a:r>
            <a:endParaRPr lang="cs-CZ" sz="12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Toronto</a:t>
            </a:r>
            <a:endParaRPr lang="cs-CZ" dirty="0"/>
          </a:p>
        </p:txBody>
      </p:sp>
      <p:pic>
        <p:nvPicPr>
          <p:cNvPr id="3074" name="Picture 2" descr="F:\800px-Reflections_Toronto_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1838" y="1778000"/>
            <a:ext cx="6716324" cy="5028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25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Montreal</a:t>
            </a:r>
            <a:endParaRPr lang="cs-CZ" dirty="0"/>
          </a:p>
        </p:txBody>
      </p:sp>
      <p:pic>
        <p:nvPicPr>
          <p:cNvPr id="4098" name="Picture 2" descr="F:\450px-Montreal_4_d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4182" y="1778000"/>
            <a:ext cx="3771636" cy="5028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59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99480" y="518314"/>
            <a:ext cx="81369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/>
              <a:t>http</a:t>
            </a:r>
            <a:r>
              <a:rPr lang="cs-CZ" sz="1200" dirty="0"/>
              <a:t>://gocanada.about.com/od/canadatravelplanner/tp/canada_attractions_and_highlights.htm</a:t>
            </a:r>
          </a:p>
          <a:p>
            <a:r>
              <a:rPr lang="cs-CZ" sz="1200" dirty="0"/>
              <a:t>DOBROVOLNÁ,V. </a:t>
            </a:r>
            <a:r>
              <a:rPr lang="cs-CZ" sz="1200" dirty="0" smtClean="0"/>
              <a:t>(1998). </a:t>
            </a:r>
            <a:r>
              <a:rPr lang="cs-CZ" sz="1200" i="1" dirty="0" smtClean="0"/>
              <a:t>Školní </a:t>
            </a:r>
            <a:r>
              <a:rPr lang="cs-CZ" sz="1200" i="1" dirty="0"/>
              <a:t>atlas světa. </a:t>
            </a:r>
            <a:r>
              <a:rPr lang="cs-CZ" sz="1200" dirty="0"/>
              <a:t>7. vyd. Praha: Kartografie Praha a.s</a:t>
            </a:r>
            <a:r>
              <a:rPr lang="cs-CZ" sz="1200" dirty="0" smtClean="0"/>
              <a:t>.</a:t>
            </a:r>
            <a:endParaRPr lang="cs-CZ" sz="1200" dirty="0"/>
          </a:p>
          <a:p>
            <a:r>
              <a:rPr lang="cs-CZ" sz="1200" dirty="0"/>
              <a:t>ISBN 80-7011-582-3. s. 46-47.</a:t>
            </a:r>
          </a:p>
          <a:p>
            <a:r>
              <a:rPr lang="cs-CZ" sz="1200" u="sng" dirty="0" smtClean="0">
                <a:hlinkClick r:id="rId2"/>
              </a:rPr>
              <a:t>http</a:t>
            </a:r>
            <a:r>
              <a:rPr lang="cs-CZ" sz="1200" u="sng" dirty="0">
                <a:hlinkClick r:id="rId2"/>
              </a:rPr>
              <a:t>://commons.wikimedia.org/wiki/File:Pacific_Rim_National_Park.jpg</a:t>
            </a:r>
            <a:r>
              <a:rPr lang="cs-CZ" sz="1200" dirty="0"/>
              <a:t> </a:t>
            </a:r>
          </a:p>
          <a:p>
            <a:r>
              <a:rPr lang="cs-CZ" sz="1200" dirty="0" smtClean="0"/>
              <a:t>http</a:t>
            </a:r>
            <a:r>
              <a:rPr lang="cs-CZ" sz="1200" dirty="0"/>
              <a:t>://commons.wikimedia.org/wiki/File:Canadian_Horseshoe_Falls_with_Buffalo_in_background.jpg</a:t>
            </a:r>
          </a:p>
          <a:p>
            <a:r>
              <a:rPr lang="cs-CZ" sz="1200" dirty="0"/>
              <a:t>http://commons.wikimedia.org/wiki/File:Reflections_Toronto_(1).jpg</a:t>
            </a:r>
          </a:p>
          <a:p>
            <a:r>
              <a:rPr lang="cs-CZ" sz="1200" u="sng" dirty="0" smtClean="0">
                <a:hlinkClick r:id="rId3"/>
              </a:rPr>
              <a:t>http://commons.wikimedia.org/wiki/File:Montreal_4_db.jpg</a:t>
            </a:r>
            <a:endParaRPr lang="cs-CZ" sz="1200" dirty="0" smtClean="0"/>
          </a:p>
          <a:p>
            <a:r>
              <a:rPr lang="cs-CZ" sz="12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CANADA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Some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Tourist</a:t>
            </a:r>
            <a:r>
              <a:rPr lang="cs-CZ" dirty="0" smtClean="0"/>
              <a:t> </a:t>
            </a:r>
            <a:r>
              <a:rPr lang="cs-CZ" dirty="0" err="1" smtClean="0"/>
              <a:t>Attractions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8115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Pacific</a:t>
            </a:r>
            <a:r>
              <a:rPr lang="cs-CZ" dirty="0" smtClean="0"/>
              <a:t> </a:t>
            </a:r>
            <a:r>
              <a:rPr lang="cs-CZ" dirty="0" err="1" smtClean="0"/>
              <a:t>Rim</a:t>
            </a:r>
            <a:r>
              <a:rPr lang="cs-CZ" dirty="0" smtClean="0"/>
              <a:t> </a:t>
            </a:r>
            <a:r>
              <a:rPr lang="cs-CZ" dirty="0" err="1" smtClean="0"/>
              <a:t>National</a:t>
            </a:r>
            <a:r>
              <a:rPr lang="cs-CZ" dirty="0" smtClean="0"/>
              <a:t> Park, </a:t>
            </a:r>
            <a:r>
              <a:rPr lang="cs-CZ" dirty="0" err="1" smtClean="0"/>
              <a:t>British</a:t>
            </a:r>
            <a:r>
              <a:rPr lang="cs-CZ" dirty="0" smtClean="0"/>
              <a:t> Columbia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Located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tip </a:t>
            </a:r>
            <a:r>
              <a:rPr lang="cs-CZ" dirty="0" err="1" smtClean="0"/>
              <a:t>of</a:t>
            </a:r>
            <a:r>
              <a:rPr lang="cs-CZ" dirty="0" smtClean="0"/>
              <a:t> Vancouver Island</a:t>
            </a:r>
          </a:p>
          <a:p>
            <a:r>
              <a:rPr lang="cs-CZ" dirty="0" smtClean="0"/>
              <a:t>Has a </a:t>
            </a:r>
            <a:r>
              <a:rPr lang="cs-CZ" dirty="0" err="1" smtClean="0"/>
              <a:t>rich</a:t>
            </a:r>
            <a:r>
              <a:rPr lang="cs-CZ" dirty="0" smtClean="0"/>
              <a:t> natural and </a:t>
            </a:r>
            <a:r>
              <a:rPr lang="cs-CZ" dirty="0" err="1" smtClean="0"/>
              <a:t>cultural</a:t>
            </a:r>
            <a:r>
              <a:rPr lang="cs-CZ" dirty="0" smtClean="0"/>
              <a:t> </a:t>
            </a:r>
            <a:r>
              <a:rPr lang="cs-CZ" dirty="0" err="1" smtClean="0"/>
              <a:t>heritage</a:t>
            </a:r>
            <a:endParaRPr lang="cs-CZ" dirty="0" smtClean="0"/>
          </a:p>
          <a:p>
            <a:r>
              <a:rPr lang="cs-CZ" dirty="0" err="1" smtClean="0"/>
              <a:t>Famous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hiking</a:t>
            </a:r>
            <a:r>
              <a:rPr lang="cs-CZ" dirty="0" smtClean="0"/>
              <a:t> </a:t>
            </a:r>
            <a:r>
              <a:rPr lang="cs-CZ" dirty="0" err="1" smtClean="0"/>
              <a:t>trails</a:t>
            </a:r>
            <a:r>
              <a:rPr lang="cs-CZ" dirty="0" smtClean="0"/>
              <a:t> and long </a:t>
            </a:r>
            <a:r>
              <a:rPr lang="cs-CZ" dirty="0" err="1" smtClean="0"/>
              <a:t>sandy</a:t>
            </a:r>
            <a:r>
              <a:rPr lang="cs-CZ" dirty="0" smtClean="0"/>
              <a:t> </a:t>
            </a:r>
            <a:r>
              <a:rPr lang="cs-CZ" dirty="0" err="1" smtClean="0"/>
              <a:t>beaches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  <p:pic>
        <p:nvPicPr>
          <p:cNvPr id="1026" name="Picture 2" descr="F:\Pacific_Rim_National_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9821" y="4015880"/>
            <a:ext cx="4720526" cy="3234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9929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Whistler</a:t>
            </a:r>
            <a:r>
              <a:rPr lang="cs-CZ" dirty="0" smtClean="0"/>
              <a:t>, </a:t>
            </a:r>
            <a:r>
              <a:rPr lang="cs-CZ" dirty="0" err="1" smtClean="0"/>
              <a:t>Blackcomb</a:t>
            </a:r>
            <a:r>
              <a:rPr lang="cs-CZ" dirty="0" smtClean="0"/>
              <a:t>, </a:t>
            </a:r>
            <a:r>
              <a:rPr lang="cs-CZ" dirty="0" err="1" smtClean="0"/>
              <a:t>British</a:t>
            </a:r>
            <a:r>
              <a:rPr lang="cs-CZ" dirty="0" smtClean="0"/>
              <a:t> Columbia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Located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a </a:t>
            </a:r>
            <a:r>
              <a:rPr lang="cs-CZ" dirty="0" err="1" smtClean="0"/>
              <a:t>two-hour</a:t>
            </a:r>
            <a:r>
              <a:rPr lang="cs-CZ" dirty="0" smtClean="0"/>
              <a:t> drive </a:t>
            </a:r>
            <a:r>
              <a:rPr lang="cs-CZ" dirty="0" err="1" smtClean="0"/>
              <a:t>away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Vancouver</a:t>
            </a:r>
          </a:p>
          <a:p>
            <a:r>
              <a:rPr lang="cs-CZ" dirty="0" err="1" smtClean="0"/>
              <a:t>Known</a:t>
            </a:r>
            <a:r>
              <a:rPr lang="cs-CZ" dirty="0" smtClean="0"/>
              <a:t> as a </a:t>
            </a:r>
            <a:r>
              <a:rPr lang="cs-CZ" dirty="0" err="1" smtClean="0"/>
              <a:t>popular</a:t>
            </a:r>
            <a:r>
              <a:rPr lang="cs-CZ" dirty="0" smtClean="0"/>
              <a:t> ski </a:t>
            </a:r>
            <a:r>
              <a:rPr lang="cs-CZ" dirty="0" err="1" smtClean="0"/>
              <a:t>destination</a:t>
            </a:r>
            <a:endParaRPr lang="cs-CZ" dirty="0" smtClean="0"/>
          </a:p>
          <a:p>
            <a:r>
              <a:rPr lang="cs-CZ" dirty="0" err="1" smtClean="0"/>
              <a:t>Offers</a:t>
            </a:r>
            <a:r>
              <a:rPr lang="cs-CZ" dirty="0" smtClean="0"/>
              <a:t> </a:t>
            </a:r>
            <a:r>
              <a:rPr lang="cs-CZ" dirty="0" err="1" smtClean="0"/>
              <a:t>over</a:t>
            </a:r>
            <a:r>
              <a:rPr lang="cs-CZ" dirty="0" smtClean="0"/>
              <a:t> 8,000 </a:t>
            </a:r>
            <a:r>
              <a:rPr lang="cs-CZ" dirty="0" err="1" smtClean="0"/>
              <a:t>acres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skiable</a:t>
            </a:r>
            <a:r>
              <a:rPr lang="cs-CZ" dirty="0" smtClean="0"/>
              <a:t> </a:t>
            </a:r>
            <a:r>
              <a:rPr lang="cs-CZ" dirty="0" err="1" smtClean="0"/>
              <a:t>terrain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28250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Banff</a:t>
            </a:r>
            <a:r>
              <a:rPr lang="cs-CZ" dirty="0" smtClean="0"/>
              <a:t> </a:t>
            </a:r>
            <a:r>
              <a:rPr lang="cs-CZ" dirty="0" err="1" smtClean="0"/>
              <a:t>National</a:t>
            </a:r>
            <a:r>
              <a:rPr lang="cs-CZ" dirty="0" smtClean="0"/>
              <a:t> Park, Alberta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five</a:t>
            </a:r>
            <a:r>
              <a:rPr lang="cs-CZ" dirty="0" smtClean="0"/>
              <a:t> </a:t>
            </a:r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parks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Canadian</a:t>
            </a:r>
            <a:r>
              <a:rPr lang="cs-CZ" dirty="0" smtClean="0"/>
              <a:t> Rocky </a:t>
            </a:r>
            <a:r>
              <a:rPr lang="cs-CZ" dirty="0" err="1" smtClean="0"/>
              <a:t>Mountains</a:t>
            </a:r>
            <a:endParaRPr lang="cs-CZ" dirty="0" smtClean="0"/>
          </a:p>
          <a:p>
            <a:r>
              <a:rPr lang="cs-CZ" dirty="0" err="1" smtClean="0"/>
              <a:t>Famous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resort </a:t>
            </a:r>
            <a:r>
              <a:rPr lang="cs-CZ" dirty="0" err="1" smtClean="0"/>
              <a:t>towns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Banff</a:t>
            </a:r>
            <a:r>
              <a:rPr lang="cs-CZ" dirty="0" smtClean="0"/>
              <a:t> and </a:t>
            </a:r>
            <a:r>
              <a:rPr lang="cs-CZ" dirty="0" err="1" smtClean="0"/>
              <a:t>Lake</a:t>
            </a:r>
            <a:r>
              <a:rPr lang="cs-CZ" dirty="0" smtClean="0"/>
              <a:t> Louise</a:t>
            </a:r>
          </a:p>
          <a:p>
            <a:r>
              <a:rPr lang="cs-CZ" dirty="0" err="1" smtClean="0"/>
              <a:t>Offers</a:t>
            </a:r>
            <a:r>
              <a:rPr lang="cs-CZ" dirty="0" smtClean="0"/>
              <a:t> </a:t>
            </a:r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dirty="0" err="1" smtClean="0"/>
              <a:t>opportunities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camping, </a:t>
            </a:r>
            <a:r>
              <a:rPr lang="cs-CZ" dirty="0" err="1" smtClean="0"/>
              <a:t>hiking</a:t>
            </a:r>
            <a:r>
              <a:rPr lang="cs-CZ" dirty="0" smtClean="0"/>
              <a:t>, </a:t>
            </a:r>
            <a:r>
              <a:rPr lang="cs-CZ" dirty="0" err="1" smtClean="0"/>
              <a:t>biking</a:t>
            </a:r>
            <a:r>
              <a:rPr lang="cs-CZ" dirty="0" smtClean="0"/>
              <a:t>, </a:t>
            </a:r>
            <a:r>
              <a:rPr lang="cs-CZ" dirty="0" err="1" smtClean="0"/>
              <a:t>skiing</a:t>
            </a:r>
            <a:r>
              <a:rPr lang="cs-CZ" dirty="0" smtClean="0"/>
              <a:t>, </a:t>
            </a:r>
            <a:r>
              <a:rPr lang="cs-CZ" dirty="0" err="1" smtClean="0"/>
              <a:t>fishing</a:t>
            </a:r>
            <a:r>
              <a:rPr lang="cs-CZ" dirty="0" smtClean="0"/>
              <a:t> and </a:t>
            </a:r>
            <a:r>
              <a:rPr lang="cs-CZ" dirty="0" err="1" smtClean="0"/>
              <a:t>relaxing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34779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Niagara </a:t>
            </a:r>
            <a:r>
              <a:rPr lang="cs-CZ" dirty="0" err="1" smtClean="0"/>
              <a:t>Falls</a:t>
            </a:r>
            <a:r>
              <a:rPr lang="cs-CZ" dirty="0" smtClean="0"/>
              <a:t>, Ontario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powerful</a:t>
            </a:r>
            <a:r>
              <a:rPr lang="cs-CZ" dirty="0" smtClean="0"/>
              <a:t> </a:t>
            </a:r>
            <a:r>
              <a:rPr lang="cs-CZ" dirty="0" err="1" smtClean="0"/>
              <a:t>waterfall</a:t>
            </a:r>
            <a:r>
              <a:rPr lang="cs-CZ" dirty="0" smtClean="0"/>
              <a:t> in </a:t>
            </a:r>
            <a:r>
              <a:rPr lang="cs-CZ" dirty="0" err="1" smtClean="0"/>
              <a:t>North</a:t>
            </a:r>
            <a:r>
              <a:rPr lang="cs-CZ" dirty="0" smtClean="0"/>
              <a:t> America</a:t>
            </a:r>
          </a:p>
          <a:p>
            <a:r>
              <a:rPr lang="cs-CZ" dirty="0" err="1" smtClean="0"/>
              <a:t>Found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</a:t>
            </a:r>
            <a:r>
              <a:rPr lang="cs-CZ" dirty="0" err="1" smtClean="0"/>
              <a:t>Lake</a:t>
            </a:r>
            <a:r>
              <a:rPr lang="cs-CZ" dirty="0" smtClean="0"/>
              <a:t> </a:t>
            </a:r>
            <a:r>
              <a:rPr lang="cs-CZ" dirty="0" err="1" smtClean="0"/>
              <a:t>Erie</a:t>
            </a:r>
            <a:r>
              <a:rPr lang="cs-CZ" dirty="0" smtClean="0"/>
              <a:t> and </a:t>
            </a:r>
            <a:r>
              <a:rPr lang="cs-CZ" dirty="0" err="1" smtClean="0"/>
              <a:t>Lake</a:t>
            </a:r>
            <a:r>
              <a:rPr lang="cs-CZ" dirty="0" smtClean="0"/>
              <a:t> Ontario</a:t>
            </a:r>
          </a:p>
          <a:p>
            <a:r>
              <a:rPr lang="cs-CZ" dirty="0" err="1" smtClean="0"/>
              <a:t>Called</a:t>
            </a:r>
            <a:r>
              <a:rPr lang="cs-CZ" dirty="0" smtClean="0"/>
              <a:t> </a:t>
            </a:r>
            <a:r>
              <a:rPr lang="cs-CZ" dirty="0" err="1" smtClean="0"/>
              <a:t>Horseshoe</a:t>
            </a:r>
            <a:r>
              <a:rPr lang="cs-CZ" dirty="0" smtClean="0"/>
              <a:t> </a:t>
            </a:r>
            <a:r>
              <a:rPr lang="cs-CZ" dirty="0" err="1" smtClean="0"/>
              <a:t>Fall</a:t>
            </a:r>
            <a:r>
              <a:rPr lang="cs-CZ" dirty="0" smtClean="0"/>
              <a:t> in </a:t>
            </a:r>
            <a:r>
              <a:rPr lang="cs-CZ" dirty="0" err="1" smtClean="0"/>
              <a:t>Canada</a:t>
            </a:r>
            <a:r>
              <a:rPr lang="cs-CZ" dirty="0" smtClean="0"/>
              <a:t> ( </a:t>
            </a:r>
            <a:r>
              <a:rPr lang="cs-CZ" dirty="0" err="1" smtClean="0"/>
              <a:t>about</a:t>
            </a:r>
            <a:r>
              <a:rPr lang="cs-CZ" dirty="0" smtClean="0"/>
              <a:t> 50 m </a:t>
            </a:r>
            <a:r>
              <a:rPr lang="cs-CZ" dirty="0" err="1" smtClean="0"/>
              <a:t>high</a:t>
            </a:r>
            <a:r>
              <a:rPr lang="cs-CZ" dirty="0" smtClean="0"/>
              <a:t> and 1 km </a:t>
            </a:r>
            <a:r>
              <a:rPr lang="cs-CZ" dirty="0" err="1" smtClean="0"/>
              <a:t>wide</a:t>
            </a:r>
            <a:r>
              <a:rPr lang="cs-CZ" dirty="0" smtClean="0"/>
              <a:t> 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90401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Horseshoe</a:t>
            </a:r>
            <a:r>
              <a:rPr lang="cs-CZ" dirty="0" smtClean="0"/>
              <a:t> </a:t>
            </a:r>
            <a:r>
              <a:rPr lang="cs-CZ" dirty="0" err="1" smtClean="0"/>
              <a:t>Fall</a:t>
            </a:r>
            <a:endParaRPr lang="cs-CZ" dirty="0"/>
          </a:p>
        </p:txBody>
      </p:sp>
      <p:pic>
        <p:nvPicPr>
          <p:cNvPr id="4" name="Picture 3" descr="F:\800px-Canadian_Horseshoe_Falls_with_Buffalo_in_backgroun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435" y="1778000"/>
            <a:ext cx="6705130" cy="5028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7877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Bay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Fundy, Nova </a:t>
            </a:r>
            <a:r>
              <a:rPr lang="cs-CZ" dirty="0" err="1" smtClean="0"/>
              <a:t>Scotia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Extends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northern</a:t>
            </a:r>
            <a:r>
              <a:rPr lang="cs-CZ" dirty="0" smtClean="0"/>
              <a:t> </a:t>
            </a:r>
            <a:r>
              <a:rPr lang="cs-CZ" dirty="0" err="1" smtClean="0"/>
              <a:t>coast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Maine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Canada</a:t>
            </a:r>
            <a:r>
              <a:rPr lang="cs-CZ" dirty="0" smtClean="0"/>
              <a:t> </a:t>
            </a:r>
            <a:r>
              <a:rPr lang="cs-CZ" dirty="0" err="1" smtClean="0"/>
              <a:t>between</a:t>
            </a:r>
            <a:r>
              <a:rPr lang="cs-CZ" dirty="0" smtClean="0"/>
              <a:t> New </a:t>
            </a:r>
            <a:r>
              <a:rPr lang="cs-CZ" dirty="0" err="1" smtClean="0"/>
              <a:t>Brunswick</a:t>
            </a:r>
            <a:r>
              <a:rPr lang="cs-CZ" dirty="0" smtClean="0"/>
              <a:t> and Nova </a:t>
            </a:r>
            <a:r>
              <a:rPr lang="cs-CZ" dirty="0" err="1" smtClean="0"/>
              <a:t>Scotia</a:t>
            </a:r>
            <a:endParaRPr lang="cs-CZ" dirty="0" smtClean="0"/>
          </a:p>
          <a:p>
            <a:r>
              <a:rPr lang="cs-CZ" dirty="0" err="1" smtClean="0"/>
              <a:t>Creates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highest</a:t>
            </a:r>
            <a:r>
              <a:rPr lang="cs-CZ" dirty="0" smtClean="0"/>
              <a:t> </a:t>
            </a:r>
            <a:r>
              <a:rPr lang="cs-CZ" dirty="0" err="1" smtClean="0"/>
              <a:t>tides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 ( 16 m )</a:t>
            </a:r>
          </a:p>
          <a:p>
            <a:r>
              <a:rPr lang="cs-CZ" dirty="0" err="1" smtClean="0"/>
              <a:t>Offers</a:t>
            </a:r>
            <a:r>
              <a:rPr lang="cs-CZ" dirty="0" smtClean="0"/>
              <a:t> a nice </a:t>
            </a:r>
            <a:r>
              <a:rPr lang="cs-CZ" dirty="0" err="1" smtClean="0"/>
              <a:t>view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landscape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0175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Form</a:t>
            </a:r>
            <a:r>
              <a:rPr lang="cs-CZ" dirty="0" smtClean="0"/>
              <a:t> a </a:t>
            </a:r>
            <a:r>
              <a:rPr lang="cs-CZ" dirty="0" err="1" smtClean="0"/>
              <a:t>group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two</a:t>
            </a:r>
            <a:r>
              <a:rPr lang="cs-CZ" dirty="0" smtClean="0"/>
              <a:t> / </a:t>
            </a:r>
            <a:r>
              <a:rPr lang="cs-CZ" dirty="0" err="1" smtClean="0"/>
              <a:t>three</a:t>
            </a:r>
            <a:r>
              <a:rPr lang="cs-CZ" dirty="0" smtClean="0"/>
              <a:t>. </a:t>
            </a:r>
            <a:r>
              <a:rPr lang="cs-CZ" dirty="0" err="1" smtClean="0"/>
              <a:t>Prepare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written</a:t>
            </a:r>
            <a:r>
              <a:rPr lang="cs-CZ" dirty="0" smtClean="0"/>
              <a:t> </a:t>
            </a:r>
            <a:r>
              <a:rPr lang="cs-CZ" dirty="0" err="1" smtClean="0"/>
              <a:t>project</a:t>
            </a:r>
            <a:r>
              <a:rPr lang="cs-CZ" dirty="0" smtClean="0"/>
              <a:t> on Toronto </a:t>
            </a:r>
            <a:r>
              <a:rPr lang="cs-CZ" dirty="0" err="1" smtClean="0"/>
              <a:t>or</a:t>
            </a:r>
            <a:r>
              <a:rPr lang="cs-CZ" dirty="0" smtClean="0"/>
              <a:t> Montreal.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524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Šablona%20pro%20DUM[1]</Template>
  <TotalTime>118</TotalTime>
  <Words>399</Words>
  <Application>Microsoft Office PowerPoint</Application>
  <PresentationFormat>Vlastní</PresentationFormat>
  <Paragraphs>65</Paragraphs>
  <Slides>12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Times New Roman - 16</vt:lpstr>
      <vt:lpstr>Arial - 16</vt:lpstr>
      <vt:lpstr>Calibri</vt:lpstr>
      <vt:lpstr>Arial - 20</vt:lpstr>
      <vt:lpstr>Šablona%20pro%20DUM[1]</vt:lpstr>
      <vt:lpstr>Snímek 1</vt:lpstr>
      <vt:lpstr>CANADA</vt:lpstr>
      <vt:lpstr>Pacific Rim National Park, British Columbia</vt:lpstr>
      <vt:lpstr>Whistler, Blackcomb, British Columbia</vt:lpstr>
      <vt:lpstr>Banff National Park, Alberta</vt:lpstr>
      <vt:lpstr>Niagara Falls, Ontario</vt:lpstr>
      <vt:lpstr>Horseshoe Fall</vt:lpstr>
      <vt:lpstr>Bay of Fundy, Nova Scotia </vt:lpstr>
      <vt:lpstr>Task</vt:lpstr>
      <vt:lpstr>Toronto</vt:lpstr>
      <vt:lpstr>Montreal</vt:lpstr>
      <vt:lpstr>Snímek 12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hchotovinska</cp:lastModifiedBy>
  <cp:revision>29</cp:revision>
  <dcterms:created xsi:type="dcterms:W3CDTF">2012-09-30T18:20:36Z</dcterms:created>
  <dcterms:modified xsi:type="dcterms:W3CDTF">2014-05-15T06:29:41Z</dcterms:modified>
</cp:coreProperties>
</file>