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8" r:id="rId13"/>
  </p:sldIdLst>
  <p:sldSz cx="10160000" cy="7620000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26" y="-8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0" y="7062788"/>
            <a:ext cx="2370138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863" y="7062788"/>
            <a:ext cx="321627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863" y="7062788"/>
            <a:ext cx="2370137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Sydney_Harbour_Bridge_night.jpg" TargetMode="External"/><Relationship Id="rId7" Type="http://schemas.openxmlformats.org/officeDocument/2006/relationships/hyperlink" Target="http://commons.wikimedia.org/wiki/File:UluruClip3ArtC1941.jpg" TargetMode="External"/><Relationship Id="rId2" Type="http://schemas.openxmlformats.org/officeDocument/2006/relationships/hyperlink" Target="http://www.destinationspoint.com/top-10-australian-tourist-attractions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ommons.wikimedia.org/wiki/File:Kakadu_3620.jpg" TargetMode="External"/><Relationship Id="rId5" Type="http://schemas.openxmlformats.org/officeDocument/2006/relationships/hyperlink" Target="http://commons.wikimedia.org/wiki/File:Canberra_parliamentary_axis.JPG" TargetMode="External"/><Relationship Id="rId4" Type="http://schemas.openxmlformats.org/officeDocument/2006/relationships/hyperlink" Target="http://commons.wikimedia.org/wiki/File:Melbourne_Panorama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983656" y="190500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Times New Roman - 16"/>
              </a:rPr>
              <a:t>Projekt: Inovace </a:t>
            </a:r>
            <a:r>
              <a:rPr lang="cs-CZ" sz="1200" dirty="0" smtClean="0">
                <a:latin typeface="Arial - 16"/>
              </a:rPr>
              <a:t>vybavení</a:t>
            </a:r>
            <a:r>
              <a:rPr lang="cs-CZ" sz="1200" dirty="0" smtClean="0">
                <a:latin typeface="Times New Roman - 16"/>
              </a:rPr>
              <a:t>   Registrační </a:t>
            </a:r>
            <a:r>
              <a:rPr lang="cs-CZ" sz="1200" dirty="0">
                <a:latin typeface="Times New Roman - 16"/>
              </a:rPr>
              <a:t>číslo </a:t>
            </a:r>
            <a:r>
              <a:rPr lang="cs-CZ" sz="1200" dirty="0" smtClean="0">
                <a:latin typeface="Times New Roman - 16"/>
              </a:rPr>
              <a:t>projektu: </a:t>
            </a:r>
            <a:r>
              <a:rPr lang="cs-CZ" sz="1200" dirty="0" smtClean="0">
                <a:latin typeface="Times New Roman - 16"/>
              </a:rPr>
              <a:t>CZ.1.07/1.5.00/34.0325</a:t>
            </a:r>
          </a:p>
          <a:p>
            <a:endParaRPr lang="cs-CZ" sz="1200" dirty="0"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831528" y="497632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Arial - 16"/>
              </a:rPr>
              <a:t>Jakékoliv další používání podléhá autorskému </a:t>
            </a:r>
            <a:r>
              <a:rPr lang="cs-CZ" sz="1000" b="1" dirty="0" smtClean="0">
                <a:latin typeface="Arial - 16"/>
              </a:rPr>
              <a:t>zákonu (označit černě).</a:t>
            </a:r>
            <a:endParaRPr lang="cs-CZ" sz="10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6304136" y="2120900"/>
            <a:ext cx="18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anglický jazyk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513856"/>
            <a:ext cx="24364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latin typeface="Arial - 16"/>
              </a:rPr>
              <a:t>11</a:t>
            </a:r>
            <a:endParaRPr lang="cs-CZ" sz="12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36158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Australia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–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Some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of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the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Tourist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Attractions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253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Magdalena Bušová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ročník: první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32_A_3</a:t>
            </a:r>
            <a:endParaRPr lang="cs-CZ" sz="12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4672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253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Mgr. Magdalena Bušová</a:t>
            </a:r>
            <a:endParaRPr lang="cs-CZ" sz="12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15704" y="3882008"/>
            <a:ext cx="6480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1.C</a:t>
            </a:r>
            <a:endParaRPr lang="cs-CZ" sz="12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Melbourne</a:t>
            </a:r>
            <a:endParaRPr lang="cs-CZ" dirty="0"/>
          </a:p>
        </p:txBody>
      </p:sp>
      <p:pic>
        <p:nvPicPr>
          <p:cNvPr id="6" name="Obrázek 5" descr="Melbourne_Panor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9573" y="1409734"/>
            <a:ext cx="7560276" cy="56607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79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Canberra</a:t>
            </a:r>
            <a:endParaRPr lang="cs-CZ" dirty="0"/>
          </a:p>
        </p:txBody>
      </p:sp>
      <p:pic>
        <p:nvPicPr>
          <p:cNvPr id="6" name="Obrázek 5" descr="Canb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9609" y="1409733"/>
            <a:ext cx="7040782" cy="52805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88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99480" y="541020"/>
            <a:ext cx="81369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u="sng" dirty="0" smtClean="0">
                <a:hlinkClick r:id="rId2"/>
              </a:rPr>
              <a:t>http://www.</a:t>
            </a:r>
            <a:r>
              <a:rPr lang="cs-CZ" sz="1200" u="sng" dirty="0" err="1" smtClean="0">
                <a:hlinkClick r:id="rId2"/>
              </a:rPr>
              <a:t>destinationspoint.com</a:t>
            </a:r>
            <a:r>
              <a:rPr lang="cs-CZ" sz="1200" u="sng" dirty="0" smtClean="0">
                <a:hlinkClick r:id="rId2"/>
              </a:rPr>
              <a:t>/top-10-</a:t>
            </a:r>
            <a:r>
              <a:rPr lang="cs-CZ" sz="1200" u="sng" dirty="0" err="1" smtClean="0">
                <a:hlinkClick r:id="rId2"/>
              </a:rPr>
              <a:t>australian</a:t>
            </a:r>
            <a:r>
              <a:rPr lang="cs-CZ" sz="1200" u="sng" dirty="0" smtClean="0">
                <a:hlinkClick r:id="rId2"/>
              </a:rPr>
              <a:t>-</a:t>
            </a:r>
            <a:r>
              <a:rPr lang="cs-CZ" sz="1200" u="sng" dirty="0" err="1" smtClean="0">
                <a:hlinkClick r:id="rId2"/>
              </a:rPr>
              <a:t>tourist</a:t>
            </a:r>
            <a:r>
              <a:rPr lang="cs-CZ" sz="1200" u="sng" dirty="0" smtClean="0">
                <a:hlinkClick r:id="rId2"/>
              </a:rPr>
              <a:t>-</a:t>
            </a:r>
            <a:r>
              <a:rPr lang="cs-CZ" sz="1200" u="sng" dirty="0" err="1" smtClean="0">
                <a:hlinkClick r:id="rId2"/>
              </a:rPr>
              <a:t>attractions</a:t>
            </a:r>
            <a:r>
              <a:rPr lang="cs-CZ" sz="1200" u="sng" dirty="0" smtClean="0">
                <a:hlinkClick r:id="rId2"/>
              </a:rPr>
              <a:t>/</a:t>
            </a:r>
            <a:endParaRPr lang="cs-CZ" sz="1200" dirty="0" smtClean="0"/>
          </a:p>
          <a:p>
            <a:r>
              <a:rPr lang="cs-CZ" sz="1200" dirty="0" smtClean="0"/>
              <a:t> D</a:t>
            </a:r>
            <a:r>
              <a:rPr lang="cs-CZ" sz="1200" i="1" dirty="0" smtClean="0"/>
              <a:t>ENNIS, A. </a:t>
            </a:r>
            <a:r>
              <a:rPr lang="cs-CZ" sz="1200" dirty="0" smtClean="0"/>
              <a:t>(2000). </a:t>
            </a:r>
            <a:r>
              <a:rPr lang="cs-CZ" sz="1200" i="1" dirty="0" err="1" smtClean="0"/>
              <a:t>Spotlight</a:t>
            </a:r>
            <a:r>
              <a:rPr lang="cs-CZ" sz="1200" i="1" dirty="0" smtClean="0"/>
              <a:t> on </a:t>
            </a:r>
            <a:r>
              <a:rPr lang="cs-CZ" sz="1200" i="1" dirty="0" err="1" smtClean="0"/>
              <a:t>Australia</a:t>
            </a:r>
            <a:r>
              <a:rPr lang="cs-CZ" sz="1200" i="1" dirty="0" smtClean="0"/>
              <a:t>. </a:t>
            </a:r>
            <a:r>
              <a:rPr lang="cs-CZ" sz="1200" dirty="0" smtClean="0"/>
              <a:t>Oxford: University </a:t>
            </a:r>
            <a:r>
              <a:rPr lang="cs-CZ" sz="1200" dirty="0" err="1" smtClean="0"/>
              <a:t>Press</a:t>
            </a:r>
            <a:r>
              <a:rPr lang="cs-CZ" sz="1200" dirty="0" smtClean="0"/>
              <a:t>,. ISBN 0 19 550768 1. </a:t>
            </a:r>
          </a:p>
          <a:p>
            <a:r>
              <a:rPr lang="cs-CZ" sz="1200" dirty="0" smtClean="0"/>
              <a:t> DOBROVOLNÁ,V. (1998). </a:t>
            </a:r>
            <a:r>
              <a:rPr lang="cs-CZ" sz="1200" i="1" dirty="0" smtClean="0"/>
              <a:t>Školní atlas světa. </a:t>
            </a:r>
            <a:r>
              <a:rPr lang="cs-CZ" sz="1200" dirty="0" smtClean="0"/>
              <a:t>7. </a:t>
            </a:r>
            <a:r>
              <a:rPr lang="cs-CZ" sz="1200" dirty="0" err="1" smtClean="0"/>
              <a:t>vyd</a:t>
            </a:r>
            <a:r>
              <a:rPr lang="cs-CZ" sz="1200" dirty="0" smtClean="0"/>
              <a:t>. Praha: Kartografie Praha a.s.,. ISBN 80-7011-582-3. s.</a:t>
            </a:r>
          </a:p>
          <a:p>
            <a:r>
              <a:rPr lang="cs-CZ" sz="1200" dirty="0" smtClean="0"/>
              <a:t> </a:t>
            </a:r>
            <a:r>
              <a:rPr lang="cs-CZ" sz="1200" u="sng" dirty="0" smtClean="0">
                <a:hlinkClick r:id="rId3"/>
              </a:rPr>
              <a:t>http://commons.wikimedia.org/wiki/File:Sydney_Harbour_Bridge_night.jpg</a:t>
            </a:r>
            <a:endParaRPr lang="cs-CZ" sz="1200" dirty="0" smtClean="0"/>
          </a:p>
          <a:p>
            <a:r>
              <a:rPr lang="cs-CZ" sz="1200" u="sng" dirty="0" smtClean="0">
                <a:hlinkClick r:id="rId4"/>
              </a:rPr>
              <a:t>http://commons.wikimedia.org/wiki/File:Melbourne_Panorama.jpg</a:t>
            </a:r>
            <a:endParaRPr lang="cs-CZ" sz="1200" dirty="0" smtClean="0"/>
          </a:p>
          <a:p>
            <a:r>
              <a:rPr lang="cs-CZ" sz="1200" u="sng" dirty="0" smtClean="0">
                <a:hlinkClick r:id="rId5"/>
              </a:rPr>
              <a:t>http://commons.wikimedia.org/wiki/File:Canberra_parliamentary_axis.JPG</a:t>
            </a:r>
            <a:endParaRPr lang="cs-CZ" sz="1200" dirty="0" smtClean="0"/>
          </a:p>
          <a:p>
            <a:r>
              <a:rPr lang="cs-CZ" sz="1200" u="sng" dirty="0" smtClean="0">
                <a:hlinkClick r:id="rId6"/>
              </a:rPr>
              <a:t>http://commons.wikimedia.org/wiki/File:Kakadu_3620.jpg</a:t>
            </a:r>
            <a:r>
              <a:rPr lang="cs-CZ" sz="1200" dirty="0" smtClean="0"/>
              <a:t> </a:t>
            </a:r>
          </a:p>
          <a:p>
            <a:r>
              <a:rPr lang="cs-CZ" sz="1200" dirty="0" smtClean="0">
                <a:hlinkClick r:id="rId7"/>
              </a:rPr>
              <a:t>http://commons.wikimedia.org/wiki/File:UluruClip3ArtC1941.jpg</a:t>
            </a:r>
            <a:endParaRPr lang="cs-CZ" sz="1200" dirty="0" smtClean="0"/>
          </a:p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AUSTRALIA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Tourist</a:t>
            </a:r>
            <a:r>
              <a:rPr lang="cs-CZ" dirty="0" smtClean="0"/>
              <a:t> </a:t>
            </a:r>
            <a:r>
              <a:rPr lang="cs-CZ" dirty="0" err="1" smtClean="0"/>
              <a:t>Attractions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1357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Perth, </a:t>
            </a:r>
            <a:r>
              <a:rPr lang="cs-CZ" dirty="0" err="1" smtClean="0"/>
              <a:t>capital</a:t>
            </a:r>
            <a:r>
              <a:rPr lang="cs-CZ" dirty="0" smtClean="0"/>
              <a:t> city </a:t>
            </a:r>
            <a:r>
              <a:rPr lang="cs-CZ" dirty="0" err="1" smtClean="0"/>
              <a:t>of</a:t>
            </a:r>
            <a:r>
              <a:rPr lang="cs-CZ" dirty="0" smtClean="0"/>
              <a:t> Western </a:t>
            </a:r>
            <a:r>
              <a:rPr lang="cs-CZ" dirty="0" err="1" smtClean="0"/>
              <a:t>Australia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Situated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south-west</a:t>
            </a:r>
            <a:r>
              <a:rPr lang="cs-CZ" dirty="0" smtClean="0"/>
              <a:t> </a:t>
            </a:r>
            <a:r>
              <a:rPr lang="cs-CZ" dirty="0" err="1" smtClean="0"/>
              <a:t>coast</a:t>
            </a:r>
            <a:r>
              <a:rPr lang="cs-CZ" dirty="0" smtClean="0"/>
              <a:t>,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banks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Swan</a:t>
            </a:r>
            <a:r>
              <a:rPr lang="cs-CZ" dirty="0" smtClean="0"/>
              <a:t> River</a:t>
            </a:r>
          </a:p>
          <a:p>
            <a:r>
              <a:rPr lang="cs-CZ" dirty="0" smtClean="0"/>
              <a:t>Has a </a:t>
            </a:r>
            <a:r>
              <a:rPr lang="cs-CZ" dirty="0" err="1" smtClean="0"/>
              <a:t>population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1.3 </a:t>
            </a:r>
            <a:r>
              <a:rPr lang="cs-CZ" dirty="0" err="1" smtClean="0"/>
              <a:t>million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endParaRPr lang="cs-CZ" dirty="0" smtClean="0"/>
          </a:p>
          <a:p>
            <a:r>
              <a:rPr lang="cs-CZ" dirty="0" err="1" smtClean="0"/>
              <a:t>Offers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possibility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swimming</a:t>
            </a:r>
            <a:r>
              <a:rPr lang="cs-CZ" dirty="0" smtClean="0"/>
              <a:t>, </a:t>
            </a:r>
            <a:r>
              <a:rPr lang="cs-CZ" dirty="0" err="1" smtClean="0"/>
              <a:t>water</a:t>
            </a:r>
            <a:r>
              <a:rPr lang="cs-CZ" dirty="0" smtClean="0"/>
              <a:t> </a:t>
            </a:r>
            <a:r>
              <a:rPr lang="cs-CZ" dirty="0" err="1" smtClean="0"/>
              <a:t>skiing</a:t>
            </a:r>
            <a:r>
              <a:rPr lang="cs-CZ" dirty="0" smtClean="0"/>
              <a:t> and </a:t>
            </a:r>
            <a:r>
              <a:rPr lang="cs-CZ" dirty="0" err="1" smtClean="0"/>
              <a:t>visiting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Zoo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Perth </a:t>
            </a:r>
            <a:r>
              <a:rPr lang="cs-CZ" dirty="0" err="1" smtClean="0"/>
              <a:t>Mint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5154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Tasmania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Situated</a:t>
            </a:r>
            <a:r>
              <a:rPr lang="cs-CZ" dirty="0" smtClean="0"/>
              <a:t> 150 km </a:t>
            </a:r>
            <a:r>
              <a:rPr lang="cs-CZ" dirty="0" err="1" smtClean="0"/>
              <a:t>south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southern</a:t>
            </a:r>
            <a:r>
              <a:rPr lang="cs-CZ" dirty="0" smtClean="0"/>
              <a:t> point </a:t>
            </a:r>
            <a:r>
              <a:rPr lang="cs-CZ" dirty="0" err="1" smtClean="0"/>
              <a:t>of</a:t>
            </a:r>
            <a:r>
              <a:rPr lang="cs-CZ" dirty="0" smtClean="0"/>
              <a:t> Victoria</a:t>
            </a:r>
          </a:p>
          <a:p>
            <a:r>
              <a:rPr lang="cs-CZ" dirty="0" smtClean="0"/>
              <a:t>Has a </a:t>
            </a:r>
            <a:r>
              <a:rPr lang="cs-CZ" dirty="0" err="1" smtClean="0"/>
              <a:t>temperate</a:t>
            </a:r>
            <a:r>
              <a:rPr lang="cs-CZ" dirty="0" smtClean="0"/>
              <a:t> </a:t>
            </a:r>
            <a:r>
              <a:rPr lang="cs-CZ" dirty="0" err="1" smtClean="0"/>
              <a:t>climate</a:t>
            </a:r>
            <a:r>
              <a:rPr lang="cs-CZ" dirty="0" smtClean="0"/>
              <a:t> and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highest</a:t>
            </a:r>
            <a:r>
              <a:rPr lang="cs-CZ" dirty="0" smtClean="0"/>
              <a:t> </a:t>
            </a:r>
            <a:r>
              <a:rPr lang="cs-CZ" dirty="0" err="1" smtClean="0"/>
              <a:t>average</a:t>
            </a:r>
            <a:r>
              <a:rPr lang="cs-CZ" dirty="0" smtClean="0"/>
              <a:t> </a:t>
            </a:r>
            <a:r>
              <a:rPr lang="cs-CZ" dirty="0" err="1" smtClean="0"/>
              <a:t>rainfall</a:t>
            </a:r>
            <a:endParaRPr lang="cs-CZ" dirty="0" smtClean="0"/>
          </a:p>
          <a:p>
            <a:r>
              <a:rPr lang="cs-CZ" dirty="0" err="1" smtClean="0"/>
              <a:t>Famous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its</a:t>
            </a:r>
            <a:r>
              <a:rPr lang="cs-CZ" dirty="0" smtClean="0"/>
              <a:t> </a:t>
            </a:r>
            <a:r>
              <a:rPr lang="cs-CZ" dirty="0" err="1" smtClean="0"/>
              <a:t>wildlife</a:t>
            </a:r>
            <a:r>
              <a:rPr lang="cs-CZ" dirty="0" smtClean="0"/>
              <a:t>, </a:t>
            </a:r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parks</a:t>
            </a:r>
            <a:r>
              <a:rPr lang="cs-CZ" dirty="0" smtClean="0"/>
              <a:t> and </a:t>
            </a:r>
            <a:r>
              <a:rPr lang="cs-CZ" dirty="0" err="1" smtClean="0"/>
              <a:t>mineral</a:t>
            </a:r>
            <a:r>
              <a:rPr lang="cs-CZ" dirty="0" smtClean="0"/>
              <a:t> </a:t>
            </a:r>
            <a:r>
              <a:rPr lang="cs-CZ" dirty="0" err="1" smtClean="0"/>
              <a:t>wealth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76866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Kakadu </a:t>
            </a:r>
            <a:r>
              <a:rPr lang="cs-CZ" dirty="0" err="1" smtClean="0"/>
              <a:t>National</a:t>
            </a:r>
            <a:r>
              <a:rPr lang="cs-CZ" dirty="0" smtClean="0"/>
              <a:t> Park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9511" y="1889787"/>
            <a:ext cx="9144000" cy="5028848"/>
          </a:xfrm>
        </p:spPr>
        <p:txBody>
          <a:bodyPr/>
          <a:lstStyle/>
          <a:p>
            <a:r>
              <a:rPr lang="cs-CZ" dirty="0" err="1" smtClean="0"/>
              <a:t>Located</a:t>
            </a:r>
            <a:r>
              <a:rPr lang="cs-CZ" dirty="0" smtClean="0"/>
              <a:t> 250 km </a:t>
            </a:r>
            <a:r>
              <a:rPr lang="cs-CZ" dirty="0" err="1" smtClean="0"/>
              <a:t>east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Darwin, </a:t>
            </a:r>
            <a:r>
              <a:rPr lang="cs-CZ" dirty="0" err="1" smtClean="0"/>
              <a:t>Northern</a:t>
            </a:r>
            <a:r>
              <a:rPr lang="cs-CZ" dirty="0" smtClean="0"/>
              <a:t> </a:t>
            </a:r>
            <a:r>
              <a:rPr lang="cs-CZ" dirty="0" err="1" smtClean="0"/>
              <a:t>Territory</a:t>
            </a:r>
            <a:endParaRPr lang="cs-CZ" dirty="0" smtClean="0"/>
          </a:p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Australia´s</a:t>
            </a:r>
            <a:r>
              <a:rPr lang="cs-CZ" dirty="0" smtClean="0"/>
              <a:t> </a:t>
            </a:r>
            <a:r>
              <a:rPr lang="cs-CZ" dirty="0" err="1" smtClean="0"/>
              <a:t>largest</a:t>
            </a:r>
            <a:r>
              <a:rPr lang="cs-CZ" dirty="0" smtClean="0"/>
              <a:t> </a:t>
            </a:r>
            <a:r>
              <a:rPr lang="cs-CZ" dirty="0" err="1" smtClean="0"/>
              <a:t>national</a:t>
            </a:r>
            <a:r>
              <a:rPr lang="cs-CZ" dirty="0" smtClean="0"/>
              <a:t> park ( area </a:t>
            </a:r>
            <a:r>
              <a:rPr lang="cs-CZ" dirty="0" err="1" smtClean="0"/>
              <a:t>of</a:t>
            </a:r>
            <a:r>
              <a:rPr lang="cs-CZ" dirty="0" smtClean="0"/>
              <a:t> 200,000 </a:t>
            </a:r>
            <a:r>
              <a:rPr lang="cs-CZ" dirty="0" err="1" smtClean="0"/>
              <a:t>sq</a:t>
            </a:r>
            <a:r>
              <a:rPr lang="cs-CZ" dirty="0" smtClean="0"/>
              <a:t> km )</a:t>
            </a:r>
          </a:p>
          <a:p>
            <a:r>
              <a:rPr lang="cs-CZ" dirty="0" err="1" smtClean="0"/>
              <a:t>Called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Land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Rainbow</a:t>
            </a:r>
            <a:r>
              <a:rPr lang="cs-CZ" dirty="0" smtClean="0"/>
              <a:t> </a:t>
            </a:r>
            <a:r>
              <a:rPr lang="cs-CZ" dirty="0" err="1" smtClean="0"/>
              <a:t>Serpent</a:t>
            </a:r>
            <a:endParaRPr lang="cs-CZ" dirty="0"/>
          </a:p>
        </p:txBody>
      </p:sp>
      <p:pic>
        <p:nvPicPr>
          <p:cNvPr id="4" name="Obrázek 3" descr="Kakadu_36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2871180" y="4987843"/>
            <a:ext cx="3572520" cy="23425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58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Uluru</a:t>
            </a:r>
            <a:r>
              <a:rPr lang="cs-CZ" dirty="0" smtClean="0"/>
              <a:t> (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Ayer´s</a:t>
            </a:r>
            <a:r>
              <a:rPr lang="cs-CZ" dirty="0" smtClean="0"/>
              <a:t> Rock 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Located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Northern</a:t>
            </a:r>
            <a:r>
              <a:rPr lang="cs-CZ" dirty="0" smtClean="0"/>
              <a:t> </a:t>
            </a:r>
            <a:r>
              <a:rPr lang="cs-CZ" dirty="0" err="1" smtClean="0"/>
              <a:t>Territory</a:t>
            </a:r>
            <a:endParaRPr lang="cs-CZ" dirty="0" smtClean="0"/>
          </a:p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largest</a:t>
            </a:r>
            <a:r>
              <a:rPr lang="cs-CZ" dirty="0" smtClean="0"/>
              <a:t> single rock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endParaRPr lang="cs-CZ" dirty="0" smtClean="0"/>
          </a:p>
          <a:p>
            <a:r>
              <a:rPr lang="cs-CZ" dirty="0" err="1" smtClean="0"/>
              <a:t>Rises</a:t>
            </a:r>
            <a:r>
              <a:rPr lang="cs-CZ" dirty="0" smtClean="0"/>
              <a:t> 348 m </a:t>
            </a:r>
            <a:r>
              <a:rPr lang="cs-CZ" dirty="0" err="1" smtClean="0"/>
              <a:t>above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ground</a:t>
            </a:r>
            <a:r>
              <a:rPr lang="cs-CZ" dirty="0" smtClean="0"/>
              <a:t> and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nine</a:t>
            </a:r>
            <a:r>
              <a:rPr lang="cs-CZ" dirty="0" smtClean="0"/>
              <a:t> km in </a:t>
            </a:r>
            <a:r>
              <a:rPr lang="cs-CZ" dirty="0" err="1" smtClean="0"/>
              <a:t>circumference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ground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/>
          </a:p>
        </p:txBody>
      </p:sp>
      <p:pic>
        <p:nvPicPr>
          <p:cNvPr id="1026" name="Picture 2" descr="F:\UluruClip3ArtC1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636" y="4370062"/>
            <a:ext cx="6480720" cy="29603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17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Kangaroo</a:t>
            </a:r>
            <a:r>
              <a:rPr lang="cs-CZ" dirty="0" smtClean="0"/>
              <a:t> Island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Located</a:t>
            </a:r>
            <a:r>
              <a:rPr lang="cs-CZ" dirty="0" smtClean="0"/>
              <a:t> in </a:t>
            </a:r>
            <a:r>
              <a:rPr lang="cs-CZ" dirty="0" err="1" smtClean="0"/>
              <a:t>South</a:t>
            </a:r>
            <a:r>
              <a:rPr lang="cs-CZ" dirty="0" smtClean="0"/>
              <a:t> </a:t>
            </a:r>
            <a:r>
              <a:rPr lang="cs-CZ" dirty="0" err="1" smtClean="0"/>
              <a:t>Australia</a:t>
            </a:r>
            <a:endParaRPr lang="cs-CZ" dirty="0" smtClean="0"/>
          </a:p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Australia´s</a:t>
            </a:r>
            <a:r>
              <a:rPr lang="cs-CZ" dirty="0" smtClean="0"/>
              <a:t> </a:t>
            </a:r>
            <a:r>
              <a:rPr lang="cs-CZ" dirty="0" err="1" smtClean="0"/>
              <a:t>third-largest</a:t>
            </a:r>
            <a:r>
              <a:rPr lang="cs-CZ" dirty="0" smtClean="0"/>
              <a:t> </a:t>
            </a:r>
            <a:r>
              <a:rPr lang="cs-CZ" dirty="0" err="1" smtClean="0"/>
              <a:t>island</a:t>
            </a:r>
            <a:endParaRPr lang="cs-CZ" dirty="0" smtClean="0"/>
          </a:p>
          <a:p>
            <a:r>
              <a:rPr lang="cs-CZ" dirty="0" err="1" smtClean="0"/>
              <a:t>Offers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possibility</a:t>
            </a:r>
            <a:r>
              <a:rPr lang="cs-CZ" dirty="0" smtClean="0"/>
              <a:t> to </a:t>
            </a:r>
            <a:r>
              <a:rPr lang="cs-CZ" dirty="0" err="1" smtClean="0"/>
              <a:t>see</a:t>
            </a:r>
            <a:r>
              <a:rPr lang="cs-CZ" dirty="0" smtClean="0"/>
              <a:t> </a:t>
            </a:r>
            <a:r>
              <a:rPr lang="cs-CZ" dirty="0" err="1" smtClean="0"/>
              <a:t>wallabies</a:t>
            </a:r>
            <a:r>
              <a:rPr lang="cs-CZ" dirty="0" smtClean="0"/>
              <a:t>, </a:t>
            </a:r>
            <a:r>
              <a:rPr lang="cs-CZ" dirty="0" err="1" smtClean="0"/>
              <a:t>goannas</a:t>
            </a:r>
            <a:r>
              <a:rPr lang="cs-CZ" dirty="0" smtClean="0"/>
              <a:t>, </a:t>
            </a:r>
            <a:r>
              <a:rPr lang="cs-CZ" dirty="0" err="1" smtClean="0"/>
              <a:t>koalas</a:t>
            </a:r>
            <a:r>
              <a:rPr lang="cs-CZ" dirty="0" smtClean="0"/>
              <a:t>, </a:t>
            </a:r>
            <a:r>
              <a:rPr lang="cs-CZ" dirty="0" err="1" smtClean="0"/>
              <a:t>kangaroos</a:t>
            </a:r>
            <a:r>
              <a:rPr lang="cs-CZ" dirty="0" smtClean="0"/>
              <a:t>, </a:t>
            </a:r>
            <a:r>
              <a:rPr lang="cs-CZ" dirty="0" err="1" smtClean="0"/>
              <a:t>echidnas</a:t>
            </a:r>
            <a:r>
              <a:rPr lang="cs-CZ" dirty="0" smtClean="0"/>
              <a:t>, </a:t>
            </a:r>
            <a:r>
              <a:rPr lang="cs-CZ" dirty="0" err="1" smtClean="0"/>
              <a:t>dolphins</a:t>
            </a:r>
            <a:r>
              <a:rPr lang="cs-CZ" dirty="0" smtClean="0"/>
              <a:t>, </a:t>
            </a:r>
            <a:r>
              <a:rPr lang="cs-CZ" dirty="0" err="1" smtClean="0"/>
              <a:t>sea</a:t>
            </a:r>
            <a:r>
              <a:rPr lang="cs-CZ" dirty="0" smtClean="0"/>
              <a:t> </a:t>
            </a:r>
            <a:r>
              <a:rPr lang="cs-CZ" dirty="0" err="1" smtClean="0"/>
              <a:t>lions</a:t>
            </a:r>
            <a:r>
              <a:rPr lang="cs-CZ" dirty="0" smtClean="0"/>
              <a:t>, </a:t>
            </a:r>
            <a:r>
              <a:rPr lang="cs-CZ" dirty="0" err="1" smtClean="0"/>
              <a:t>penguins</a:t>
            </a:r>
            <a:r>
              <a:rPr lang="cs-CZ" dirty="0" smtClean="0"/>
              <a:t>, </a:t>
            </a:r>
            <a:r>
              <a:rPr lang="cs-CZ" dirty="0" err="1" smtClean="0"/>
              <a:t>fur</a:t>
            </a:r>
            <a:r>
              <a:rPr lang="cs-CZ" dirty="0" smtClean="0"/>
              <a:t> </a:t>
            </a:r>
            <a:r>
              <a:rPr lang="cs-CZ" dirty="0" err="1" smtClean="0"/>
              <a:t>seals</a:t>
            </a:r>
            <a:r>
              <a:rPr lang="cs-CZ" dirty="0" smtClean="0"/>
              <a:t>, </a:t>
            </a:r>
            <a:r>
              <a:rPr lang="cs-CZ" dirty="0" err="1" smtClean="0"/>
              <a:t>eagles</a:t>
            </a:r>
            <a:r>
              <a:rPr lang="cs-CZ" dirty="0" smtClean="0"/>
              <a:t> </a:t>
            </a:r>
            <a:r>
              <a:rPr lang="cs-CZ" dirty="0" err="1" smtClean="0"/>
              <a:t>whales</a:t>
            </a:r>
            <a:r>
              <a:rPr lang="cs-CZ" dirty="0" smtClean="0"/>
              <a:t> and </a:t>
            </a:r>
            <a:r>
              <a:rPr lang="cs-CZ" dirty="0" err="1" smtClean="0"/>
              <a:t>ospreys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0882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Tasks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Choose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Australian</a:t>
            </a:r>
            <a:r>
              <a:rPr lang="cs-CZ" dirty="0" smtClean="0"/>
              <a:t> </a:t>
            </a:r>
            <a:r>
              <a:rPr lang="cs-CZ" dirty="0" err="1" smtClean="0"/>
              <a:t>animals</a:t>
            </a:r>
            <a:r>
              <a:rPr lang="cs-CZ" dirty="0" smtClean="0"/>
              <a:t> and </a:t>
            </a:r>
            <a:r>
              <a:rPr lang="cs-CZ" dirty="0" err="1" smtClean="0"/>
              <a:t>prepare</a:t>
            </a:r>
            <a:r>
              <a:rPr lang="cs-CZ" dirty="0" smtClean="0"/>
              <a:t> a </a:t>
            </a:r>
            <a:r>
              <a:rPr lang="cs-CZ" dirty="0" err="1" smtClean="0"/>
              <a:t>four-minute</a:t>
            </a:r>
            <a:r>
              <a:rPr lang="cs-CZ" dirty="0" smtClean="0"/>
              <a:t> </a:t>
            </a:r>
            <a:r>
              <a:rPr lang="cs-CZ" dirty="0" err="1" smtClean="0"/>
              <a:t>speech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. </a:t>
            </a:r>
          </a:p>
          <a:p>
            <a:r>
              <a:rPr lang="cs-CZ" dirty="0" err="1" smtClean="0"/>
              <a:t>Form</a:t>
            </a:r>
            <a:r>
              <a:rPr lang="cs-CZ" dirty="0" smtClean="0"/>
              <a:t> a </a:t>
            </a:r>
            <a:r>
              <a:rPr lang="cs-CZ" dirty="0" err="1" smtClean="0"/>
              <a:t>group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two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three</a:t>
            </a:r>
            <a:r>
              <a:rPr lang="cs-CZ" dirty="0" smtClean="0"/>
              <a:t>. </a:t>
            </a:r>
            <a:r>
              <a:rPr lang="cs-CZ" dirty="0" err="1" smtClean="0"/>
              <a:t>Prepare</a:t>
            </a:r>
            <a:r>
              <a:rPr lang="cs-CZ" dirty="0" smtClean="0"/>
              <a:t> a </a:t>
            </a:r>
            <a:r>
              <a:rPr lang="cs-CZ" dirty="0" err="1" smtClean="0"/>
              <a:t>written</a:t>
            </a:r>
            <a:r>
              <a:rPr lang="cs-CZ" dirty="0" smtClean="0"/>
              <a:t> </a:t>
            </a:r>
            <a:r>
              <a:rPr lang="cs-CZ" dirty="0" err="1" smtClean="0"/>
              <a:t>project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topic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Sydney / Melbourne / </a:t>
            </a:r>
            <a:r>
              <a:rPr lang="cs-CZ" dirty="0" err="1" smtClean="0"/>
              <a:t>Canberra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10862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Sydney</a:t>
            </a:r>
            <a:endParaRPr lang="cs-CZ" dirty="0"/>
          </a:p>
        </p:txBody>
      </p:sp>
      <p:pic>
        <p:nvPicPr>
          <p:cNvPr id="5" name="Obrázek 4" descr="Sydney_skyline_at_dusk_-_Dec_2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9530" y="2129813"/>
            <a:ext cx="8523612" cy="32003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476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Šablona%20pro%20DUM[1]</Template>
  <TotalTime>75</TotalTime>
  <Words>383</Words>
  <Application>Microsoft Office PowerPoint</Application>
  <PresentationFormat>Vlastní</PresentationFormat>
  <Paragraphs>65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Times New Roman - 16</vt:lpstr>
      <vt:lpstr>Arial - 16</vt:lpstr>
      <vt:lpstr>Calibri</vt:lpstr>
      <vt:lpstr>Arial - 20</vt:lpstr>
      <vt:lpstr>Šablona%20pro%20DUM[1]</vt:lpstr>
      <vt:lpstr>Snímek 1</vt:lpstr>
      <vt:lpstr>AUSTRALIA</vt:lpstr>
      <vt:lpstr>Perth, capital city of Western Australia</vt:lpstr>
      <vt:lpstr>Tasmania</vt:lpstr>
      <vt:lpstr>Kakadu National Park</vt:lpstr>
      <vt:lpstr>Uluru ( or Ayer´s Rock )</vt:lpstr>
      <vt:lpstr>Kangaroo Island</vt:lpstr>
      <vt:lpstr>Tasks</vt:lpstr>
      <vt:lpstr>Sydney</vt:lpstr>
      <vt:lpstr>Melbourne</vt:lpstr>
      <vt:lpstr>Canberra</vt:lpstr>
      <vt:lpstr>Snímek 12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24</cp:revision>
  <dcterms:created xsi:type="dcterms:W3CDTF">2012-09-30T18:20:36Z</dcterms:created>
  <dcterms:modified xsi:type="dcterms:W3CDTF">2014-05-15T06:31:33Z</dcterms:modified>
</cp:coreProperties>
</file>