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57" r:id="rId4"/>
    <p:sldId id="258" r:id="rId5"/>
    <p:sldId id="259" r:id="rId6"/>
    <p:sldId id="262" r:id="rId7"/>
    <p:sldId id="264" r:id="rId8"/>
    <p:sldId id="266" r:id="rId9"/>
    <p:sldId id="267" r:id="rId10"/>
    <p:sldId id="265" r:id="rId11"/>
    <p:sldId id="268" r:id="rId12"/>
    <p:sldId id="269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100" d="100"/>
          <a:sy n="100" d="100"/>
        </p:scale>
        <p:origin x="-52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FE6501-FA3E-4DBA-A35A-3EFD123C3645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8F3934-F6E1-46B4-AA8B-8D4587F37BC8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VWliMlQXgY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sto5.cz/" TargetMode="External"/><Relationship Id="rId2" Type="http://schemas.openxmlformats.org/officeDocument/2006/relationships/hyperlink" Target="http://www.ceskatelevize.cz/lide/petra-nesvacilova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IVWliMlQXgY" TargetMode="External"/><Relationship Id="rId4" Type="http://schemas.openxmlformats.org/officeDocument/2006/relationships/hyperlink" Target="http://cs.wikipedia.org/wiki/VOSTO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arinatn.blog.cz/120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vinky.cz/kultura/112672-premiery-pusinky-robinsonovi-i-horsi-uz-to-nebude.html" TargetMode="External"/><Relationship Id="rId2" Type="http://schemas.openxmlformats.org/officeDocument/2006/relationships/hyperlink" Target="http://itelka.com/pusinky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latin typeface="Arial" pitchFamily="34" charset="0"/>
                <a:cs typeface="Arial" pitchFamily="34" charset="0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Inovace vybavení   </a:t>
            </a:r>
            <a:r>
              <a:rPr lang="cs-CZ" sz="1100" dirty="0">
                <a:latin typeface="Arial" pitchFamily="34" charset="0"/>
                <a:cs typeface="Arial" pitchFamily="34" charset="0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číslo projektu</a:t>
            </a:r>
            <a:r>
              <a:rPr lang="cs-CZ" sz="11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cs-CZ" sz="110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00628" y="1908811"/>
            <a:ext cx="229327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000628" y="2183131"/>
            <a:ext cx="3135768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01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Petra Nesvačilová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_1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4.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12. 2012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70404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VOSTO5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cs-CZ" dirty="0" smtClean="0"/>
              <a:t>     „Divadlo VOSTO5 se programově věnuje autorskému divadlu. Své náměty čerpá především z domácího prostředí. Schopnost uchopit omšelý motiv, téma, situaci či atmosféru - které dřímají v povědomí naší společnosti – a zasadit je do souvislostí dneška a upozornit tak na jejich jedinečnost je metodou Divadlu Vosto5 vlastní. Divadlo Vosto5 nabízí divákům pohled na naši společnost očima generace, která dětství a ranou část puberty strávila ještě před Listopadem, ale do života se pustila až po něm. VOSTO5 je generačním divadlem spojujícím v sobě poetiku moderního kabaretu.“ </a:t>
            </a:r>
          </a:p>
          <a:p>
            <a:pPr>
              <a:buNone/>
            </a:pPr>
            <a:r>
              <a:rPr lang="cs-CZ" dirty="0" smtClean="0"/>
              <a:t>http://www.vosto5.cz/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Vysvětlete pojem </a:t>
            </a:r>
            <a:r>
              <a:rPr lang="cs-CZ" b="1" u="sng" dirty="0" smtClean="0"/>
              <a:t>IMPROVIZOVANÉ DIVADLO</a:t>
            </a:r>
          </a:p>
          <a:p>
            <a:endParaRPr lang="cs-CZ" b="1" u="sng" dirty="0"/>
          </a:p>
          <a:p>
            <a:endParaRPr lang="cs-CZ" b="1" u="sng" dirty="0" smtClean="0"/>
          </a:p>
          <a:p>
            <a:endParaRPr lang="cs-CZ" b="1" u="sng" dirty="0"/>
          </a:p>
          <a:p>
            <a:endParaRPr lang="cs-CZ" b="1" u="sng" dirty="0" smtClean="0"/>
          </a:p>
          <a:p>
            <a:pPr algn="just"/>
            <a:r>
              <a:rPr lang="cs-CZ" dirty="0" smtClean="0"/>
              <a:t>Jedná se o divadelní činnost konanou bez náležité přípravy (např. ústecké Divadlo </a:t>
            </a:r>
            <a:r>
              <a:rPr lang="cs-CZ" dirty="0" err="1" smtClean="0"/>
              <a:t>Demago</a:t>
            </a:r>
            <a:r>
              <a:rPr lang="cs-CZ" dirty="0" smtClean="0"/>
              <a:t>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VOSTO5 : TEATROMAT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Petra </a:t>
            </a:r>
            <a:r>
              <a:rPr lang="cs-CZ" dirty="0" err="1" smtClean="0"/>
              <a:t>Nesvačilová</a:t>
            </a:r>
            <a:r>
              <a:rPr lang="cs-CZ" dirty="0" smtClean="0"/>
              <a:t> účinkuje ve hře </a:t>
            </a:r>
            <a:r>
              <a:rPr lang="cs-CZ" b="1" u="sng" dirty="0" smtClean="0"/>
              <a:t>TEATROMAT.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Zjistěte informace o této divadelní hře.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VOSTO5 : TEATROMAT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3600" dirty="0" smtClean="0"/>
              <a:t>Divadelní automat, ve kterém diváci rozhodují o osudu mladé dívky z Českých Budějovic,  která se rozhodla splnit si svůj velký sen – hrát v divadle v Praze. </a:t>
            </a:r>
          </a:p>
          <a:p>
            <a:pPr algn="just"/>
            <a:r>
              <a:rPr lang="cs-CZ" sz="3600" dirty="0" smtClean="0"/>
              <a:t>Diváci během představení rozhodují o jejím osudu.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VOSTO5 : TEATROMAT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Ukázka z tohoto představení: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>
                <a:hlinkClick r:id="rId2"/>
              </a:rPr>
              <a:t>http://www.youtube.com/watch?v=IVWliMlQXgY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p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rosinec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10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http://www.ceskatelevize.cz/lide/petra-nesvacilova/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http://www.vosto5.cz/</a:t>
            </a:r>
            <a:endParaRPr lang="cs-CZ" sz="1100" dirty="0"/>
          </a:p>
          <a:p>
            <a:r>
              <a:rPr lang="cs-CZ" sz="1100" dirty="0">
                <a:hlinkClick r:id="rId4"/>
              </a:rPr>
              <a:t>http://cs.wikipedia.org/wiki/VOSTO5</a:t>
            </a:r>
            <a:endParaRPr lang="cs-CZ" sz="1100" dirty="0"/>
          </a:p>
          <a:p>
            <a:r>
              <a:rPr lang="cs-CZ" sz="1100" dirty="0">
                <a:hlinkClick r:id="rId5"/>
              </a:rPr>
              <a:t>http://www.youtube.com/watch?v=IVWliMlQXgY</a:t>
            </a:r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56630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Táborsko</a:t>
            </a:r>
            <a:r>
              <a:rPr lang="cs-CZ" dirty="0"/>
              <a:t> </a:t>
            </a:r>
            <a:r>
              <a:rPr lang="cs-CZ" dirty="0" smtClean="0"/>
              <a:t>v literatuře a kultuře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Petra </a:t>
            </a:r>
            <a:r>
              <a:rPr lang="cs-CZ" dirty="0" err="1" smtClean="0"/>
              <a:t>Nesvačilová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Víte, jak se jmenuje tato současná česká herečka?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darinatn.blog.cz/1207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Petra </a:t>
            </a:r>
            <a:r>
              <a:rPr lang="cs-CZ" dirty="0" err="1" smtClean="0"/>
              <a:t>Nesvačilová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dirty="0" smtClean="0"/>
              <a:t>Narozena 2. </a:t>
            </a:r>
            <a:r>
              <a:rPr lang="cs-CZ" dirty="0"/>
              <a:t> </a:t>
            </a:r>
            <a:r>
              <a:rPr lang="cs-CZ" dirty="0" smtClean="0"/>
              <a:t>prosince 1985 v Táboře.</a:t>
            </a:r>
            <a:endParaRPr lang="cs-CZ" dirty="0"/>
          </a:p>
          <a:p>
            <a:pPr algn="just"/>
            <a:r>
              <a:rPr lang="cs-CZ" dirty="0" smtClean="0"/>
              <a:t>Po maturitě na Biskupském gymnáziu v Českých Budějovicích začala studovat dokument na FAMU</a:t>
            </a:r>
          </a:p>
          <a:p>
            <a:pPr algn="just"/>
            <a:r>
              <a:rPr lang="cs-CZ" dirty="0" smtClean="0"/>
              <a:t>Od roku 2004 hraje v divadle Na zábradlí</a:t>
            </a:r>
          </a:p>
          <a:p>
            <a:pPr algn="just"/>
            <a:r>
              <a:rPr lang="cs-CZ" dirty="0" smtClean="0"/>
              <a:t>hrála v klipu Support </a:t>
            </a:r>
            <a:r>
              <a:rPr lang="cs-CZ" dirty="0" err="1" smtClean="0"/>
              <a:t>Lesbiens</a:t>
            </a:r>
            <a:r>
              <a:rPr lang="cs-CZ" dirty="0" smtClean="0"/>
              <a:t> My Star</a:t>
            </a:r>
            <a:endParaRPr lang="cs-CZ" dirty="0"/>
          </a:p>
          <a:p>
            <a:pPr algn="just"/>
            <a:r>
              <a:rPr lang="cs-CZ" dirty="0" smtClean="0"/>
              <a:t>V roce 2004 vyhrála na festivalu dokumentárních filmů Jeden svět 3. místo v literární oblasti</a:t>
            </a:r>
          </a:p>
          <a:p>
            <a:pPr algn="just"/>
            <a:r>
              <a:rPr lang="cs-CZ" dirty="0" smtClean="0"/>
              <a:t>V roce 2005 získala na tomtéž festivalu 3. místo ve fotografii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Poznáte film, ve kterém P. </a:t>
            </a:r>
            <a:r>
              <a:rPr lang="cs-CZ" dirty="0" err="1" smtClean="0"/>
              <a:t>Nesvačilová</a:t>
            </a:r>
            <a:r>
              <a:rPr lang="cs-CZ" dirty="0" smtClean="0"/>
              <a:t> hrála?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://itelka.com/pusinky/</a:t>
            </a:r>
            <a:endParaRPr lang="cs-CZ" dirty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>
                <a:hlinkClick r:id="rId3"/>
              </a:rPr>
              <a:t>http</a:t>
            </a:r>
            <a:r>
              <a:rPr lang="cs-CZ" dirty="0">
                <a:hlinkClick r:id="rId3"/>
              </a:rPr>
              <a:t>://</a:t>
            </a:r>
            <a:r>
              <a:rPr lang="cs-CZ" dirty="0" smtClean="0">
                <a:hlinkClick r:id="rId3"/>
              </a:rPr>
              <a:t>www.novinky.cz/kultura/112672-premiery-pusinky-robinsonovi-i-horsi-uz-to-nebude.html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Film Pusinky (2006)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r>
              <a:rPr lang="cs-CZ" sz="3600" dirty="0" smtClean="0"/>
              <a:t>Dále hrála ve filmech:  </a:t>
            </a:r>
          </a:p>
          <a:p>
            <a:endParaRPr lang="cs-CZ" sz="3600" dirty="0" smtClean="0"/>
          </a:p>
          <a:p>
            <a:r>
              <a:rPr lang="cs-CZ" sz="3600" dirty="0" smtClean="0"/>
              <a:t>Žralok v hlavě (2005)</a:t>
            </a:r>
          </a:p>
          <a:p>
            <a:r>
              <a:rPr lang="cs-CZ" sz="3600" dirty="0" smtClean="0"/>
              <a:t>František je děvkař (2008)</a:t>
            </a:r>
          </a:p>
          <a:p>
            <a:r>
              <a:rPr lang="cs-CZ" sz="3600" dirty="0" smtClean="0"/>
              <a:t>Hodinu nevíš (2009)</a:t>
            </a:r>
          </a:p>
          <a:p>
            <a:r>
              <a:rPr lang="cs-CZ" sz="3600" dirty="0" smtClean="0"/>
              <a:t>Zoufalci (2009)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VOSTO5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současnosti P. </a:t>
            </a:r>
            <a:r>
              <a:rPr lang="cs-CZ" dirty="0" err="1" smtClean="0"/>
              <a:t>Nesvačilová</a:t>
            </a:r>
            <a:r>
              <a:rPr lang="cs-CZ" dirty="0" smtClean="0"/>
              <a:t> hraje v divadle VOSTO5.</a:t>
            </a:r>
          </a:p>
          <a:p>
            <a:endParaRPr lang="cs-CZ" dirty="0"/>
          </a:p>
          <a:p>
            <a:r>
              <a:rPr lang="cs-CZ" dirty="0" smtClean="0"/>
              <a:t>Zjistěte na internetu informace o tomto divadle.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VOSTO5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dirty="0" smtClean="0"/>
              <a:t>VOSTO5 je pražské divadlo, které založili v roce 1997 studenti  z Gymnázia Nad Alejí v Praze 6 Ondřej Cihlář, David Kašpar a Petr Prokop</a:t>
            </a:r>
          </a:p>
          <a:p>
            <a:pPr algn="just"/>
            <a:r>
              <a:rPr lang="cs-CZ" dirty="0" smtClean="0"/>
              <a:t>První představení divadla  - Apartmá v hotelu Plaza (1997), Podivíni na jevišti (1998) - byla inscenací hotových textů, se kterými divadlo hostovalo mj. v divadlech v Řeznické, Solidarita, Na zábradlí ad. </a:t>
            </a:r>
          </a:p>
          <a:p>
            <a:pPr algn="just"/>
            <a:r>
              <a:rPr lang="cs-CZ" dirty="0" smtClean="0"/>
              <a:t>Až představení </a:t>
            </a:r>
            <a:r>
              <a:rPr lang="cs-CZ" dirty="0" err="1" smtClean="0"/>
              <a:t>Hrusice</a:t>
            </a:r>
            <a:r>
              <a:rPr lang="cs-CZ" dirty="0" smtClean="0"/>
              <a:t> 1907 (</a:t>
            </a:r>
            <a:r>
              <a:rPr lang="cs-CZ" dirty="0" err="1" smtClean="0"/>
              <a:t>prem</a:t>
            </a:r>
            <a:r>
              <a:rPr lang="cs-CZ" dirty="0" smtClean="0"/>
              <a:t>. 1999) zahájilo etapu již zcela autorských inscenací, využívajících při vzniku a často i při hraní </a:t>
            </a:r>
            <a:r>
              <a:rPr lang="cs-CZ" b="1" u="sng" dirty="0" smtClean="0"/>
              <a:t>principů improvizace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VOSTO5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Současný repertoár tvoří představení:</a:t>
            </a:r>
          </a:p>
          <a:p>
            <a:r>
              <a:rPr lang="cs-CZ" dirty="0" smtClean="0"/>
              <a:t>Košičan 3 (2004)</a:t>
            </a:r>
          </a:p>
          <a:p>
            <a:r>
              <a:rPr lang="cs-CZ" dirty="0" smtClean="0"/>
              <a:t>Karavan Evropa (2006)</a:t>
            </a:r>
          </a:p>
          <a:p>
            <a:r>
              <a:rPr lang="cs-CZ" dirty="0" smtClean="0"/>
              <a:t>pouliční komorní projekt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Aviatics</a:t>
            </a:r>
            <a:r>
              <a:rPr lang="cs-CZ" dirty="0" smtClean="0"/>
              <a:t> (2003)</a:t>
            </a:r>
          </a:p>
          <a:p>
            <a:r>
              <a:rPr lang="cs-CZ" dirty="0" smtClean="0"/>
              <a:t>zcela improvizovaný </a:t>
            </a:r>
            <a:r>
              <a:rPr lang="cs-CZ" dirty="0" err="1" smtClean="0"/>
              <a:t>Stand</a:t>
            </a:r>
            <a:r>
              <a:rPr lang="cs-CZ" dirty="0" smtClean="0"/>
              <a:t>´</a:t>
            </a:r>
            <a:r>
              <a:rPr lang="cs-CZ" dirty="0" err="1" smtClean="0"/>
              <a:t>artní</a:t>
            </a:r>
            <a:r>
              <a:rPr lang="cs-CZ" dirty="0" smtClean="0"/>
              <a:t> kabaret (od r. 2003)</a:t>
            </a:r>
          </a:p>
          <a:p>
            <a:r>
              <a:rPr lang="cs-CZ" b="1" u="sng" dirty="0" err="1" smtClean="0"/>
              <a:t>Teatromat</a:t>
            </a:r>
            <a:r>
              <a:rPr lang="cs-CZ" b="1" u="sng" dirty="0" smtClean="0"/>
              <a:t>, 2010</a:t>
            </a:r>
          </a:p>
          <a:p>
            <a:r>
              <a:rPr lang="cs-CZ" dirty="0" smtClean="0"/>
              <a:t>Většina z těchto představení jsou v Praze k vidění na scéně Studia Ypsilon nebo na častých zájezdech po divadlech a festivalech po celé ČR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669</Words>
  <Application>Microsoft Office PowerPoint</Application>
  <PresentationFormat>Předvádění na obrazovce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Tok</vt:lpstr>
      <vt:lpstr>Prezentace aplikace PowerPoint</vt:lpstr>
      <vt:lpstr>Táborsko v literatuře a kultuře</vt:lpstr>
      <vt:lpstr>Víte, jak se jmenuje tato současná česká herečka?</vt:lpstr>
      <vt:lpstr>Petra Nesvačilová</vt:lpstr>
      <vt:lpstr>Poznáte film, ve kterém P. Nesvačilová hrála?</vt:lpstr>
      <vt:lpstr>Film Pusinky (2006)</vt:lpstr>
      <vt:lpstr>VOSTO5</vt:lpstr>
      <vt:lpstr>VOSTO5</vt:lpstr>
      <vt:lpstr>VOSTO5</vt:lpstr>
      <vt:lpstr>VOSTO5</vt:lpstr>
      <vt:lpstr>Prezentace aplikace PowerPoint</vt:lpstr>
      <vt:lpstr>VOSTO5 : TEATROMAT</vt:lpstr>
      <vt:lpstr>VOSTO5 : TEATROMAT</vt:lpstr>
      <vt:lpstr>VOSTO5 : TEATROMAT</vt:lpstr>
      <vt:lpstr>Prezentace aplikace PowerPoint</vt:lpstr>
    </vt:vector>
  </TitlesOfParts>
  <Company>zl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Zuzanka</dc:creator>
  <cp:lastModifiedBy>doma</cp:lastModifiedBy>
  <cp:revision>20</cp:revision>
  <dcterms:created xsi:type="dcterms:W3CDTF">2012-12-01T12:57:21Z</dcterms:created>
  <dcterms:modified xsi:type="dcterms:W3CDTF">2014-05-05T20:11:00Z</dcterms:modified>
</cp:coreProperties>
</file>