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7" r:id="rId2"/>
    <p:sldId id="256" r:id="rId3"/>
    <p:sldId id="257" r:id="rId4"/>
    <p:sldId id="263" r:id="rId5"/>
    <p:sldId id="262" r:id="rId6"/>
    <p:sldId id="258" r:id="rId7"/>
    <p:sldId id="259" r:id="rId8"/>
    <p:sldId id="260" r:id="rId9"/>
    <p:sldId id="266" r:id="rId10"/>
    <p:sldId id="265" r:id="rId11"/>
    <p:sldId id="264" r:id="rId12"/>
    <p:sldId id="268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4C9F9-DF06-42BF-9EBF-CB3B38CF095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68E27-8100-440F-99D6-208462634F9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1B379-604D-4D27-B92C-E0528B355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4BCCB-19DC-4CD8-A85D-08883AC8C45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D68B9-EFA8-4615-95BA-95E6EC63068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DD63-3EAE-4E11-9E54-20F17DD471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EFF8-53E8-410D-B895-C266E1DFCA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B1604-7A0B-4FF2-B395-A2F4568FAD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20A10-B22A-407C-95F4-A7251C1B53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E95FD-8F60-4587-94BB-64D0A5B99B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5D323-450A-4684-A93B-A154A01449F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C95B9269-C5A2-4219-88B5-18B09E7544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0" r:id="rId2"/>
    <p:sldLayoutId id="2147483769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70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Y2qt-Phhx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Projekt : Inovace vybavení  Registrační číslo </a:t>
            </a:r>
            <a:r>
              <a:rPr lang="cs-CZ" sz="1100">
                <a:solidFill>
                  <a:srgbClr val="000000"/>
                </a:solidFill>
                <a:cs typeface="Arial" pitchFamily="34" charset="0"/>
              </a:rPr>
              <a:t>projektu </a:t>
            </a:r>
            <a:r>
              <a:rPr lang="cs-CZ" sz="1100" smtClean="0">
                <a:solidFill>
                  <a:srgbClr val="000000"/>
                </a:solidFill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Příjemce: Gymnázium </a:t>
            </a:r>
            <a:r>
              <a:rPr lang="cs-CZ" sz="1100" dirty="0" err="1">
                <a:solidFill>
                  <a:srgbClr val="000000"/>
                </a:solidFill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302125"/>
            <a:ext cx="9302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5624513" y="1938338"/>
            <a:ext cx="22161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 jazyk a literatura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5624513" y="2190750"/>
            <a:ext cx="155416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Číslo DUM: 02</a:t>
            </a: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36226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Jan  Evangelista 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Kypta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,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obrozenec</a:t>
            </a: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34194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786710" y="1908175"/>
            <a:ext cx="135729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ročník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: první</a:t>
            </a: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32 _ Č_1</a:t>
            </a: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2750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1.C</a:t>
            </a: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3747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14.12.2012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  Význam J. E. </a:t>
            </a:r>
            <a:r>
              <a:rPr lang="cs-CZ" dirty="0" err="1" smtClean="0"/>
              <a:t>Kypty</a:t>
            </a:r>
            <a:endParaRPr lang="cs-CZ" dirty="0" smtClean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  <a:p>
            <a:pPr eaLnBrk="1" hangingPunct="1"/>
            <a:r>
              <a:rPr lang="cs-CZ" dirty="0" smtClean="0"/>
              <a:t>Shrňte vlastními slovy  význam J. E. </a:t>
            </a:r>
            <a:r>
              <a:rPr lang="cs-CZ" dirty="0" err="1" smtClean="0"/>
              <a:t>Kypty</a:t>
            </a:r>
            <a:r>
              <a:rPr lang="cs-CZ" dirty="0" smtClean="0"/>
              <a:t> pro českou kulturu</a:t>
            </a:r>
          </a:p>
          <a:p>
            <a:pPr eaLnBrk="1" hangingPunct="1"/>
            <a:r>
              <a:rPr lang="cs-CZ" dirty="0" smtClean="0"/>
              <a:t>Napište slovníkové heslo nebo sloupek do studentského časopisu o životě, díle a působení J. E. </a:t>
            </a:r>
            <a:r>
              <a:rPr lang="cs-CZ" dirty="0" err="1" smtClean="0"/>
              <a:t>Kypty</a:t>
            </a:r>
            <a:r>
              <a:rPr lang="cs-CZ" dirty="0" smtClean="0"/>
              <a:t> – dodržujte zásady vybraného útvaru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Odkazy, literatura</a:t>
            </a:r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http://www.youtube.com/watch?v=DY2qt-PhhxM</a:t>
            </a:r>
          </a:p>
          <a:p>
            <a:pPr eaLnBrk="1" hangingPunct="1"/>
            <a:r>
              <a:rPr lang="cs-CZ" sz="2400" smtClean="0"/>
              <a:t>(http://www.telc.eu/turista_a_volny_cas/historie/osobnosti/kypta_jan_evangelista</a:t>
            </a: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638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Pierra de Coubertina, Tábor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tricatni@gymta.cz</a:t>
            </a:r>
          </a:p>
          <a:p>
            <a:pPr algn="ctr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1.12. 2012</a:t>
            </a:r>
          </a:p>
        </p:txBody>
      </p:sp>
      <p:sp>
        <p:nvSpPr>
          <p:cNvPr id="1638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16389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16390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66802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200">
                <a:cs typeface="Arial" pitchFamily="34" charset="0"/>
              </a:rPr>
              <a:t>http://www.youtube.com/watch</a:t>
            </a:r>
          </a:p>
          <a:p>
            <a:r>
              <a:rPr lang="cs-CZ" sz="1100">
                <a:cs typeface="Arial" pitchFamily="34" charset="0"/>
              </a:rPr>
              <a:t>http://www.telc.eu/turista_a_volny_cas/historie/osobnosti/kypta_jan_evangelista</a:t>
            </a:r>
          </a:p>
          <a:p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Jan Evangelista Kypta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cs-CZ" smtClean="0"/>
              <a:t>obrozenec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  Kdo byl Jan Evangelista Kypta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b="1" dirty="0" smtClean="0"/>
              <a:t>Jan Evangelista </a:t>
            </a:r>
            <a:r>
              <a:rPr lang="cs-CZ" b="1" dirty="0" err="1" smtClean="0"/>
              <a:t>Kypta</a:t>
            </a:r>
            <a:r>
              <a:rPr lang="cs-CZ" dirty="0" smtClean="0"/>
              <a:t> (1.12. 1813, </a:t>
            </a:r>
            <a:r>
              <a:rPr lang="cs-CZ" dirty="0" err="1" smtClean="0"/>
              <a:t>Borotín</a:t>
            </a:r>
            <a:r>
              <a:rPr lang="cs-CZ" dirty="0" smtClean="0"/>
              <a:t> – 5. 4. 1868, Telč) český kantor, varhaník a hudební skladatel</a:t>
            </a:r>
          </a:p>
          <a:p>
            <a:pPr eaLnBrk="1" hangingPunct="1"/>
            <a:r>
              <a:rPr lang="cs-CZ" dirty="0" smtClean="0"/>
              <a:t>Svým dílem, prací  a  postojem je jedním z těch, kteří v době Národního obrození přispívali ke vzkříšení českého národa </a:t>
            </a:r>
          </a:p>
          <a:p>
            <a:pPr eaLnBrk="1" hangingPunct="1"/>
            <a:r>
              <a:rPr lang="cs-CZ" dirty="0" smtClean="0"/>
              <a:t>Je jedním z těch, které někdy nazýváme „zapadlými vlastenci“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88913"/>
            <a:ext cx="8510587" cy="1325562"/>
          </a:xfrm>
        </p:spPr>
        <p:txBody>
          <a:bodyPr/>
          <a:lstStyle/>
          <a:p>
            <a:pPr eaLnBrk="1" hangingPunct="1"/>
            <a:r>
              <a:rPr lang="cs-CZ" smtClean="0">
                <a:solidFill>
                  <a:srgbClr val="FF0000"/>
                </a:solidFill>
              </a:rPr>
              <a:t>     Národní obrození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cs-CZ" sz="2800" b="1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b="1" dirty="0" smtClean="0"/>
              <a:t>České národní obrození</a:t>
            </a:r>
            <a:r>
              <a:rPr lang="cs-CZ" sz="2800" dirty="0" smtClean="0"/>
              <a:t>  – národní  hnutí v rakouské monarchii zhruba od poslední třetiny 18. století do roku 1848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b="1" dirty="0" smtClean="0"/>
              <a:t>Hlavní úkol</a:t>
            </a:r>
            <a:r>
              <a:rPr lang="cs-CZ" sz="2800" dirty="0" smtClean="0"/>
              <a:t>:  pozvednout český jazyk, probudit </a:t>
            </a:r>
            <a:r>
              <a:rPr lang="cs-CZ" sz="2800" dirty="0"/>
              <a:t>národní </a:t>
            </a:r>
            <a:r>
              <a:rPr lang="cs-CZ" sz="2800" dirty="0" smtClean="0"/>
              <a:t>uvědomělost obyvatel českých zemí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/>
              <a:t>J. Dobrovský, J. </a:t>
            </a:r>
            <a:r>
              <a:rPr lang="cs-CZ" sz="2800" dirty="0" err="1" smtClean="0"/>
              <a:t>Jungmann</a:t>
            </a:r>
            <a:r>
              <a:rPr lang="cs-CZ" sz="2800" dirty="0" smtClean="0"/>
              <a:t>, J. K. Tyl, K. H. Mácha,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800" dirty="0"/>
              <a:t> </a:t>
            </a:r>
            <a:r>
              <a:rPr lang="cs-CZ" sz="2800" dirty="0" smtClean="0"/>
              <a:t>  B. Němcová, V. Thám, K. J. Erben, J. E. Purkyně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>
                <a:solidFill>
                  <a:srgbClr val="FF0000"/>
                </a:solidFill>
              </a:rPr>
              <a:t> Zapadlí vlastenci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/>
              <a:t>úspěch NO nemyslitelný bez tisíců méně známých i bezejmenných vlastenců a buditelů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>
                <a:solidFill>
                  <a:srgbClr val="FF0000"/>
                </a:solidFill>
              </a:rPr>
              <a:t>obrozenečtí kněží </a:t>
            </a:r>
          </a:p>
          <a:p>
            <a:pPr marL="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cs-CZ" sz="2800" dirty="0" smtClean="0"/>
              <a:t>vyučovali na školách v českém jazyce, rozšiřovali          a půjčovali českou literaturu a  časopisy, psali prózy a básně, skládali písně, zakládali knihovny, čtenářské, pěvecké a divadelní spolky 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>
                <a:solidFill>
                  <a:srgbClr val="FF0000"/>
                </a:solidFill>
              </a:rPr>
              <a:t>civilní učitelé </a:t>
            </a:r>
          </a:p>
          <a:p>
            <a:pPr marL="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cs-CZ" sz="2800" dirty="0" smtClean="0"/>
              <a:t>knihovny, čtenářské, pěvecké, divadelní a jiné spolky 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/>
              <a:t>Karel Václav Rais, Zapadlí vlastenci  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/>
              <a:t>Alois Jirásek, F. L. Věk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cs-CZ" smtClean="0"/>
              <a:t>J.E.Kypta  -  život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301625" y="1676400"/>
            <a:ext cx="5062538" cy="4422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mtClean="0"/>
          </a:p>
          <a:p>
            <a:pPr eaLnBrk="1" hangingPunct="1">
              <a:lnSpc>
                <a:spcPct val="80000"/>
              </a:lnSpc>
            </a:pPr>
            <a:r>
              <a:rPr lang="cs-CZ" smtClean="0"/>
              <a:t>otec byl tkalcem a vesnickým muzikantem </a:t>
            </a:r>
          </a:p>
          <a:p>
            <a:pPr eaLnBrk="1" hangingPunct="1">
              <a:lnSpc>
                <a:spcPct val="80000"/>
              </a:lnSpc>
            </a:pPr>
            <a:r>
              <a:rPr lang="cs-CZ" smtClean="0"/>
              <a:t>základní hudební vzdělání v borotínské škole</a:t>
            </a:r>
          </a:p>
          <a:p>
            <a:pPr eaLnBrk="1" hangingPunct="1">
              <a:lnSpc>
                <a:spcPct val="80000"/>
              </a:lnSpc>
            </a:pPr>
            <a:r>
              <a:rPr lang="cs-CZ" smtClean="0"/>
              <a:t>učitelským pomocníkem v Kunžaku a později Číměři</a:t>
            </a:r>
          </a:p>
          <a:p>
            <a:pPr eaLnBrk="1" hangingPunct="1">
              <a:lnSpc>
                <a:spcPct val="80000"/>
              </a:lnSpc>
            </a:pPr>
            <a:r>
              <a:rPr lang="cs-CZ" smtClean="0"/>
              <a:t>po  absolvování varhanické školy v Praze se stal varhaníkem v Jindřichově Hradci a o rok později i učitelem</a:t>
            </a:r>
          </a:p>
        </p:txBody>
      </p:sp>
      <p:sp>
        <p:nvSpPr>
          <p:cNvPr id="10244" name="Rectangle 4"/>
          <p:cNvSpPr>
            <a:spLocks noGrp="1" noRot="1" noChangeArrowheads="1"/>
          </p:cNvSpPr>
          <p:nvPr>
            <p:ph sz="half" idx="2"/>
          </p:nvPr>
        </p:nvSpPr>
        <p:spPr>
          <a:xfrm>
            <a:off x="5435600" y="1676400"/>
            <a:ext cx="3406775" cy="4422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z="1800" smtClean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2205038"/>
            <a:ext cx="31686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Kypta - vlastenecký učitel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800" dirty="0"/>
              <a:t> </a:t>
            </a:r>
            <a:endParaRPr lang="cs-CZ" sz="28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/>
              <a:t>vlasteneckého přesvědčení, </a:t>
            </a:r>
            <a:r>
              <a:rPr lang="cs-CZ" sz="2800" dirty="0" smtClean="0">
                <a:solidFill>
                  <a:srgbClr val="FF0000"/>
                </a:solidFill>
              </a:rPr>
              <a:t>výuka rodného </a:t>
            </a:r>
            <a:r>
              <a:rPr lang="cs-CZ" sz="2800" dirty="0">
                <a:solidFill>
                  <a:srgbClr val="FF0000"/>
                </a:solidFill>
              </a:rPr>
              <a:t>jazyka</a:t>
            </a:r>
            <a:endParaRPr lang="cs-CZ" sz="2800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/>
              <a:t> </a:t>
            </a:r>
            <a:r>
              <a:rPr lang="cs-CZ" sz="2800" dirty="0" smtClean="0">
                <a:solidFill>
                  <a:srgbClr val="FF0000"/>
                </a:solidFill>
              </a:rPr>
              <a:t>literární činnost </a:t>
            </a:r>
            <a:r>
              <a:rPr lang="cs-CZ" sz="2800" dirty="0" smtClean="0"/>
              <a:t>: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800" dirty="0" smtClean="0"/>
              <a:t>    učebnice zeměpisu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800" dirty="0" smtClean="0"/>
              <a:t>    německá </a:t>
            </a:r>
            <a:r>
              <a:rPr lang="cs-CZ" sz="2800" dirty="0"/>
              <a:t>mluvnice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800" dirty="0" smtClean="0"/>
              <a:t>    dějepis  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800" dirty="0" smtClean="0"/>
              <a:t>    životopis </a:t>
            </a:r>
            <a:r>
              <a:rPr lang="cs-CZ" sz="2800" dirty="0"/>
              <a:t>Františky Slavatové </a:t>
            </a:r>
            <a:r>
              <a:rPr lang="cs-CZ" sz="2800" dirty="0" smtClean="0"/>
              <a:t> (překlad z latiny)</a:t>
            </a:r>
            <a:endParaRPr lang="cs-CZ" sz="2800" dirty="0"/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cs-CZ" sz="2800" dirty="0" smtClean="0"/>
              <a:t>    Stručný </a:t>
            </a:r>
            <a:r>
              <a:rPr lang="cs-CZ" sz="2800" dirty="0"/>
              <a:t>dějepis města a panství </a:t>
            </a:r>
            <a:r>
              <a:rPr lang="cs-CZ" sz="2800" dirty="0" smtClean="0"/>
              <a:t>Telče</a:t>
            </a:r>
            <a:endParaRPr lang="cs-CZ" sz="2800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cs-CZ" sz="28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cs-CZ" sz="2800" dirty="0" smtClean="0"/>
              <a:t>1867  udělen titul </a:t>
            </a:r>
            <a:r>
              <a:rPr lang="cs-CZ" sz="2800" dirty="0" smtClean="0">
                <a:solidFill>
                  <a:srgbClr val="FF0000"/>
                </a:solidFill>
              </a:rPr>
              <a:t>Vzorný učitel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Kypta - skladatel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z="2400" dirty="0" smtClean="0"/>
          </a:p>
          <a:p>
            <a:pPr eaLnBrk="1" hangingPunct="1">
              <a:lnSpc>
                <a:spcPct val="80000"/>
              </a:lnSpc>
            </a:pPr>
            <a:r>
              <a:rPr lang="cs-CZ" sz="2400" i="1" dirty="0" err="1" smtClean="0"/>
              <a:t>Čtyryadvacet</a:t>
            </a:r>
            <a:r>
              <a:rPr lang="cs-CZ" sz="2400" i="1" dirty="0" smtClean="0"/>
              <a:t> pohřebních písní s nápěvy pro dva hlasy</a:t>
            </a:r>
            <a:r>
              <a:rPr lang="cs-CZ" sz="2400" dirty="0" smtClean="0"/>
              <a:t>, 1860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i="1" dirty="0" smtClean="0"/>
              <a:t>Čtyři varhanní sborníky</a:t>
            </a:r>
            <a:r>
              <a:rPr lang="cs-CZ" sz="24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i="1" dirty="0" smtClean="0"/>
              <a:t>Pastorela in D</a:t>
            </a:r>
            <a:r>
              <a:rPr lang="cs-CZ" sz="2400" dirty="0" smtClean="0"/>
              <a:t>, </a:t>
            </a:r>
            <a:r>
              <a:rPr lang="cs-CZ" sz="2400" dirty="0" err="1" smtClean="0"/>
              <a:t>op</a:t>
            </a:r>
            <a:r>
              <a:rPr lang="cs-CZ" sz="2400" dirty="0" smtClean="0"/>
              <a:t>. 47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i="1" dirty="0" smtClean="0"/>
              <a:t>Čas radosti, veselosti; Radost velkou mám,</a:t>
            </a:r>
            <a:r>
              <a:rPr lang="cs-CZ" sz="2400" dirty="0" smtClean="0"/>
              <a:t> </a:t>
            </a:r>
            <a:r>
              <a:rPr lang="cs-CZ" sz="2400" dirty="0" err="1" smtClean="0"/>
              <a:t>op</a:t>
            </a:r>
            <a:r>
              <a:rPr lang="cs-CZ" sz="2400" dirty="0" smtClean="0"/>
              <a:t>. 44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i="1" dirty="0" smtClean="0"/>
              <a:t>Narodil se Kristus pán,</a:t>
            </a:r>
            <a:r>
              <a:rPr lang="cs-CZ" sz="2400" dirty="0" smtClean="0"/>
              <a:t> </a:t>
            </a:r>
            <a:r>
              <a:rPr lang="cs-CZ" sz="2400" dirty="0" err="1" smtClean="0"/>
              <a:t>op</a:t>
            </a:r>
            <a:r>
              <a:rPr lang="cs-CZ" sz="2400" dirty="0" smtClean="0"/>
              <a:t>. 36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i="1" dirty="0" smtClean="0"/>
              <a:t>Slovanská ouvertura</a:t>
            </a:r>
            <a:r>
              <a:rPr lang="cs-CZ" sz="2400" dirty="0" smtClean="0"/>
              <a:t> na národní píseň </a:t>
            </a:r>
            <a:r>
              <a:rPr lang="cs-CZ" sz="2400" i="1" dirty="0" smtClean="0"/>
              <a:t>Nepůjdu domů</a:t>
            </a:r>
            <a:r>
              <a:rPr lang="cs-CZ" sz="24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i="1" dirty="0" smtClean="0"/>
              <a:t>Písně ve Štěpnici</a:t>
            </a:r>
            <a:r>
              <a:rPr lang="cs-CZ" sz="2400" dirty="0" smtClean="0"/>
              <a:t> (1865)</a:t>
            </a:r>
          </a:p>
          <a:p>
            <a:pPr eaLnBrk="1" hangingPunct="1">
              <a:lnSpc>
                <a:spcPct val="80000"/>
              </a:lnSpc>
            </a:pPr>
            <a:r>
              <a:rPr lang="cs-CZ" sz="2400" dirty="0" smtClean="0">
                <a:hlinkClick r:id="rId2"/>
              </a:rPr>
              <a:t>http://www.</a:t>
            </a:r>
            <a:r>
              <a:rPr lang="cs-CZ" sz="2400" dirty="0" err="1" smtClean="0">
                <a:hlinkClick r:id="rId2"/>
              </a:rPr>
              <a:t>youtube.com</a:t>
            </a:r>
            <a:r>
              <a:rPr lang="cs-CZ" sz="2400" dirty="0" smtClean="0">
                <a:hlinkClick r:id="rId2"/>
              </a:rPr>
              <a:t>/</a:t>
            </a:r>
            <a:r>
              <a:rPr lang="cs-CZ" sz="2400" dirty="0" err="1" smtClean="0">
                <a:hlinkClick r:id="rId2"/>
              </a:rPr>
              <a:t>watch</a:t>
            </a:r>
            <a:r>
              <a:rPr lang="cs-CZ" sz="2400" dirty="0" smtClean="0">
                <a:hlinkClick r:id="rId2"/>
              </a:rPr>
              <a:t>?v=DY2qt-</a:t>
            </a:r>
            <a:r>
              <a:rPr lang="cs-CZ" sz="2400" dirty="0" err="1" smtClean="0">
                <a:hlinkClick r:id="rId2"/>
              </a:rPr>
              <a:t>PhhxM</a:t>
            </a:r>
            <a:endParaRPr lang="cs-CZ" sz="2400" dirty="0" smtClean="0"/>
          </a:p>
          <a:p>
            <a:pPr eaLnBrk="1" hangingPunct="1">
              <a:lnSpc>
                <a:spcPct val="80000"/>
              </a:lnSpc>
            </a:pPr>
            <a:endParaRPr lang="cs-CZ" sz="2400" dirty="0" smtClean="0"/>
          </a:p>
          <a:p>
            <a:pPr eaLnBrk="1" hangingPunct="1">
              <a:lnSpc>
                <a:spcPct val="80000"/>
              </a:lnSpc>
            </a:pPr>
            <a:endParaRPr lang="cs-C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Úkoly</a:t>
            </a:r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Pokuste se z poslechu ukázky určit, ke kterému svátku se skladba vztahuje</a:t>
            </a:r>
          </a:p>
          <a:p>
            <a:pPr eaLnBrk="1" hangingPunct="1"/>
            <a:r>
              <a:rPr lang="cs-CZ" dirty="0" smtClean="0"/>
              <a:t>Který hudební a umělecký směr skladba reprezentuje, znáte nějakého významného světového nebo českého představitele tohoto směru v hudbě a literatuře ?</a:t>
            </a:r>
          </a:p>
          <a:p>
            <a:pPr eaLnBrk="1" hangingPunct="1"/>
            <a:r>
              <a:rPr lang="cs-CZ" dirty="0" smtClean="0"/>
              <a:t>Mohl se teoreticky J. E. </a:t>
            </a:r>
            <a:r>
              <a:rPr lang="cs-CZ" dirty="0" err="1" smtClean="0"/>
              <a:t>Kypta</a:t>
            </a:r>
            <a:r>
              <a:rPr lang="cs-CZ" dirty="0" smtClean="0"/>
              <a:t> zúčastnit položení základního kamene Národního divadla ?</a:t>
            </a:r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282</TotalTime>
  <Words>565</Words>
  <Application>Microsoft Office PowerPoint</Application>
  <PresentationFormat>Předvádění na obrazovce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Tok</vt:lpstr>
      <vt:lpstr>Prezentace aplikace PowerPoint</vt:lpstr>
      <vt:lpstr>Jan Evangelista Kypta</vt:lpstr>
      <vt:lpstr>   Kdo byl Jan Evangelista Kypta</vt:lpstr>
      <vt:lpstr>     Národní obrození</vt:lpstr>
      <vt:lpstr> Zapadlí vlastenci</vt:lpstr>
      <vt:lpstr>J.E.Kypta  -  život</vt:lpstr>
      <vt:lpstr>Kypta - vlastenecký učitel</vt:lpstr>
      <vt:lpstr>Kypta - skladatel</vt:lpstr>
      <vt:lpstr>Úkoly</vt:lpstr>
      <vt:lpstr>  Význam J. E. Kypty</vt:lpstr>
      <vt:lpstr>Odkazy, literatura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Evangelysta Kypta</dc:title>
  <dc:creator>Zdenek Loudin</dc:creator>
  <cp:lastModifiedBy>doma</cp:lastModifiedBy>
  <cp:revision>31</cp:revision>
  <dcterms:created xsi:type="dcterms:W3CDTF">2012-12-01T21:39:04Z</dcterms:created>
  <dcterms:modified xsi:type="dcterms:W3CDTF">2014-05-05T20:11:34Z</dcterms:modified>
</cp:coreProperties>
</file>