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67" r:id="rId4"/>
    <p:sldId id="257" r:id="rId5"/>
    <p:sldId id="258" r:id="rId6"/>
    <p:sldId id="264" r:id="rId7"/>
    <p:sldId id="265" r:id="rId8"/>
    <p:sldId id="268" r:id="rId9"/>
    <p:sldId id="266" r:id="rId10"/>
    <p:sldId id="270" r:id="rId11"/>
    <p:sldId id="260" r:id="rId12"/>
    <p:sldId id="271" r:id="rId13"/>
    <p:sldId id="261" r:id="rId14"/>
    <p:sldId id="272" r:id="rId15"/>
    <p:sldId id="273" r:id="rId16"/>
    <p:sldId id="275" r:id="rId17"/>
    <p:sldId id="262" r:id="rId18"/>
    <p:sldId id="274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EA1DE2-B30B-42D4-B6AE-9988FD0380D6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F6742D-6E23-4F50-9FA5-E895311DD62D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fAmsz_qN88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PCJQe6vNVU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fd.cz/tvurce/1539-jiri-hrzan/" TargetMode="External"/><Relationship Id="rId7" Type="http://schemas.openxmlformats.org/officeDocument/2006/relationships/hyperlink" Target="http://www.youtube.com/watch?v=VPCJQe6vNVU" TargetMode="External"/><Relationship Id="rId2" Type="http://schemas.openxmlformats.org/officeDocument/2006/relationships/hyperlink" Target="http://zivotopis.osobnosti.cz/jiri-hrzan.php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ffAmsz_qN88" TargetMode="External"/><Relationship Id="rId5" Type="http://schemas.openxmlformats.org/officeDocument/2006/relationships/hyperlink" Target="http://www.ceskenoviny.cz/kultura/index_img.php?id=93244" TargetMode="External"/><Relationship Id="rId4" Type="http://schemas.openxmlformats.org/officeDocument/2006/relationships/hyperlink" Target="http://www.ahaonline.cz/clanek/zhave-drby/10372/podivne-konce-ceskych-hvezd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haonline.cz/clanek/zhave-drby/10372/podivne-konce-ceskych-hvezd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enoviny.cz/kultura/index_img.php?id=9324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vybavení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</a:t>
            </a:r>
            <a:r>
              <a:rPr lang="cs-CZ" sz="110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04048" y="1908811"/>
            <a:ext cx="228985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13 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04138"/>
            <a:ext cx="340253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ověření:                       16. 5.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Jiří Hrzán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_1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02278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3448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Jiří Hrzán - život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/>
              <a:t>Od roku 1965 účinkoval již v souboru pražského Činoherního klubu, kde hrála řada vynikajících herců (Jan Kačer, Petr Čepek a další</a:t>
            </a:r>
            <a:r>
              <a:rPr lang="cs-CZ" sz="3200" dirty="0" smtClean="0"/>
              <a:t>)</a:t>
            </a:r>
          </a:p>
          <a:p>
            <a:r>
              <a:rPr lang="cs-CZ" sz="3200" dirty="0"/>
              <a:t>První roli ve filmu dostal již v roce 1960</a:t>
            </a:r>
          </a:p>
          <a:p>
            <a:r>
              <a:rPr lang="cs-CZ" sz="3200" dirty="0"/>
              <a:t>Nabídku výrazných rolí dostal až ve filmu SVATBA JAKO ŘEMEN (1967) a PENZION PRO SVOBODNÉ PÁNY (1967)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793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Jiří Hrzán - život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5100" dirty="0" smtClean="0"/>
              <a:t>Poté </a:t>
            </a:r>
            <a:r>
              <a:rPr lang="cs-CZ" sz="5100" dirty="0"/>
              <a:t>dostal svoji nejlepší filmovou roli v NEBESKÝCH JEZDCÍCH od Jindřicha </a:t>
            </a:r>
            <a:r>
              <a:rPr lang="cs-CZ" sz="5100" dirty="0" smtClean="0"/>
              <a:t>Poláka</a:t>
            </a:r>
          </a:p>
          <a:p>
            <a:r>
              <a:rPr lang="cs-CZ" sz="5100" dirty="0" smtClean="0"/>
              <a:t>Po okupaci v roce 1968 přemýšlel o emigraci</a:t>
            </a:r>
          </a:p>
          <a:p>
            <a:r>
              <a:rPr lang="cs-CZ" sz="5100" dirty="0" smtClean="0"/>
              <a:t>Nakonec mu režim zakázal angažmá v Činoherním klubu a dalších pražských divadlech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79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Jiří Hrzán - život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 zákazu se živil se převážně </a:t>
            </a:r>
            <a:r>
              <a:rPr lang="cs-CZ" dirty="0" smtClean="0"/>
              <a:t>hlavně jako zpěvák </a:t>
            </a:r>
            <a:r>
              <a:rPr lang="cs-CZ" dirty="0"/>
              <a:t>a občas jako konferenciér v televizních </a:t>
            </a:r>
            <a:r>
              <a:rPr lang="cs-CZ" dirty="0" smtClean="0"/>
              <a:t>pořadech a </a:t>
            </a:r>
            <a:r>
              <a:rPr lang="cs-CZ" dirty="0"/>
              <a:t>venkovských bálech</a:t>
            </a:r>
          </a:p>
          <a:p>
            <a:r>
              <a:rPr lang="cs-CZ" dirty="0"/>
              <a:t>Těžce se vyrovnal s ústupem ze slávy, pozvolna propadal </a:t>
            </a:r>
            <a:r>
              <a:rPr lang="cs-CZ" dirty="0" smtClean="0"/>
              <a:t>depresi a alkoholu</a:t>
            </a:r>
          </a:p>
          <a:p>
            <a:r>
              <a:rPr lang="cs-CZ" dirty="0" smtClean="0"/>
              <a:t>V </a:t>
            </a:r>
            <a:r>
              <a:rPr lang="cs-CZ" dirty="0"/>
              <a:t>sedmdesátých letech dostal možnost si znovu zahrát v dramatickém filmu Ivana Renče HLÍDAČ (1970), který byl ale uložen do trezoru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5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Jiří Hrzán - život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A </a:t>
            </a:r>
            <a:r>
              <a:rPr lang="cs-CZ" sz="2800" dirty="0"/>
              <a:t>poté následovali komedie DRAHÉ TETY A JÁ (1974), JAK UTOPIT DOKTORA MRÁČKA ANEB KONEC VODNÍKŮ V ČECHÁCH (1974) </a:t>
            </a:r>
            <a:r>
              <a:rPr lang="cs-CZ" sz="2800" dirty="0" smtClean="0"/>
              <a:t>a televizní seriály BYL </a:t>
            </a:r>
            <a:r>
              <a:rPr lang="cs-CZ" sz="2800" dirty="0"/>
              <a:t>JEDNOU JEDEN DŮM (1974) a </a:t>
            </a:r>
            <a:r>
              <a:rPr lang="cs-CZ" sz="2800" dirty="0" smtClean="0"/>
              <a:t>ARABELA </a:t>
            </a:r>
            <a:r>
              <a:rPr lang="cs-CZ" sz="2800" dirty="0"/>
              <a:t>(</a:t>
            </a:r>
            <a:r>
              <a:rPr lang="cs-CZ" sz="2800" dirty="0" smtClean="0"/>
              <a:t>1979)</a:t>
            </a:r>
          </a:p>
          <a:p>
            <a:r>
              <a:rPr lang="cs-CZ" sz="2800" dirty="0" smtClean="0"/>
              <a:t>Herec měl </a:t>
            </a:r>
            <a:r>
              <a:rPr lang="cs-CZ" sz="2800" dirty="0"/>
              <a:t>také oblibu se pohybovat po nejrůznějších vysokých římsách, okapech a hromosvodech, při natáčení nebezpečných scén se nenechával zaskakovat </a:t>
            </a:r>
            <a:r>
              <a:rPr lang="cs-CZ" sz="2800" dirty="0" smtClean="0"/>
              <a:t>kaskadéry</a:t>
            </a:r>
          </a:p>
        </p:txBody>
      </p:sp>
    </p:spTree>
    <p:extLst>
      <p:ext uri="{BB962C8B-B14F-4D97-AF65-F5344CB8AC3E}">
        <p14:creationId xmlns:p14="http://schemas.microsoft.com/office/powerpoint/2010/main" val="352215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Jiří Hrzán - život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dirty="0"/>
              <a:t>Den 22. </a:t>
            </a:r>
            <a:r>
              <a:rPr lang="cs-CZ" sz="3600" dirty="0" smtClean="0"/>
              <a:t>září 1980 </a:t>
            </a:r>
            <a:r>
              <a:rPr lang="cs-CZ" sz="3600" dirty="0"/>
              <a:t>mu byl </a:t>
            </a:r>
            <a:r>
              <a:rPr lang="cs-CZ" sz="3600" dirty="0" smtClean="0"/>
              <a:t>ale osudný</a:t>
            </a:r>
            <a:endParaRPr lang="cs-CZ" sz="3600" dirty="0"/>
          </a:p>
          <a:p>
            <a:r>
              <a:rPr lang="cs-CZ" sz="3600" dirty="0"/>
              <a:t>Večer odešel z divadla pod vlivem alkoholu za svou přítelkyní</a:t>
            </a:r>
          </a:p>
          <a:p>
            <a:r>
              <a:rPr lang="cs-CZ" sz="3600" dirty="0"/>
              <a:t>Tu noc v pražské ulici spadl z výšky, když nebezpečně šplhal po budově za </a:t>
            </a:r>
            <a:r>
              <a:rPr lang="cs-CZ" sz="3600" dirty="0" smtClean="0"/>
              <a:t>přítelkyní</a:t>
            </a:r>
          </a:p>
          <a:p>
            <a:r>
              <a:rPr lang="cs-CZ" sz="3600" dirty="0" smtClean="0"/>
              <a:t>Zemřel </a:t>
            </a:r>
            <a:r>
              <a:rPr lang="cs-CZ" sz="3600" dirty="0"/>
              <a:t>po dvou dnech 24. září </a:t>
            </a:r>
            <a:r>
              <a:rPr lang="cs-CZ" sz="3600" dirty="0" smtClean="0"/>
              <a:t>ve </a:t>
            </a:r>
            <a:r>
              <a:rPr lang="cs-CZ" sz="3600" dirty="0"/>
              <a:t>věku 41 let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937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„Písničkáři na bruslích“ - ukázka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http://www.youtube.com/watch?v=ffAmsz_qN88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2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Film „Drahé tety a já“ (1974)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http://www.youtube.com/watch?v=VPCJQe6vNVU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001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Napište charakteristiku Jiřího Hrzána.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15835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340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http://zivotopis.osobnosti.cz/jiri-hrzan.php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http://www.csfd.cz/tvurce/1539-jiri-hrzan/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http://www.ahaonline.cz/clanek/zhave-drby/10372/podivne-konce-ceskych-hvezd.html</a:t>
            </a:r>
            <a:endParaRPr lang="cs-CZ" sz="1100" dirty="0"/>
          </a:p>
          <a:p>
            <a:r>
              <a:rPr lang="cs-CZ" sz="1100" dirty="0">
                <a:hlinkClick r:id="rId5"/>
              </a:rPr>
              <a:t>http://</a:t>
            </a:r>
            <a:r>
              <a:rPr lang="cs-CZ" sz="1100" dirty="0" smtClean="0">
                <a:hlinkClick r:id="rId5"/>
              </a:rPr>
              <a:t>www.ceskenoviny.cz/kultura/index_img.php?id=93244</a:t>
            </a:r>
            <a:endParaRPr lang="cs-CZ" sz="1100" dirty="0" smtClean="0"/>
          </a:p>
          <a:p>
            <a:r>
              <a:rPr lang="cs-CZ" sz="1100" dirty="0">
                <a:hlinkClick r:id="rId6"/>
              </a:rPr>
              <a:t>http://</a:t>
            </a:r>
            <a:r>
              <a:rPr lang="cs-CZ" sz="1100" dirty="0" smtClean="0">
                <a:hlinkClick r:id="rId6"/>
              </a:rPr>
              <a:t>www.youtube.com/watch?v=ffAmsz_qN88</a:t>
            </a:r>
            <a:endParaRPr lang="cs-CZ" sz="1100" dirty="0" smtClean="0"/>
          </a:p>
          <a:p>
            <a:r>
              <a:rPr lang="cs-CZ" sz="1100" dirty="0">
                <a:hlinkClick r:id="rId7"/>
              </a:rPr>
              <a:t>http://www.youtube.com/watch?v=VPCJQe6vNVU</a:t>
            </a:r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2254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Jiří Hrzán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504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6093296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http://www.ahaonline.cz/clanek/zhave-drby/10372/podivne-konce-ceskych-hvezd.html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113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Jiří Hrzán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narozen: 30. 3. 1939 Tábor, Protektorát Čechy a Morava   </a:t>
            </a:r>
            <a:endParaRPr lang="cs-CZ" sz="4000" dirty="0" smtClean="0"/>
          </a:p>
          <a:p>
            <a:pPr marL="0" indent="0">
              <a:buNone/>
            </a:pPr>
            <a:endParaRPr lang="cs-CZ" sz="4000" dirty="0" smtClean="0"/>
          </a:p>
          <a:p>
            <a:r>
              <a:rPr lang="cs-CZ" sz="4000" dirty="0" smtClean="0"/>
              <a:t>zemřel: 23</a:t>
            </a:r>
            <a:r>
              <a:rPr lang="cs-CZ" sz="4000" dirty="0"/>
              <a:t>. 9.1980 Praha, Československo</a:t>
            </a:r>
          </a:p>
        </p:txBody>
      </p:sp>
    </p:spTree>
    <p:extLst>
      <p:ext uri="{BB962C8B-B14F-4D97-AF65-F5344CB8AC3E}">
        <p14:creationId xmlns:p14="http://schemas.microsoft.com/office/powerpoint/2010/main" val="20782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Jiří Hrzán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český </a:t>
            </a:r>
            <a:r>
              <a:rPr lang="cs-CZ" dirty="0"/>
              <a:t>herec, jedna z nejosobitějších hereckých postav českého herectví sedmdesátých a osmdesátých let 20. století, </a:t>
            </a:r>
            <a:r>
              <a:rPr lang="cs-CZ" dirty="0" smtClean="0"/>
              <a:t> se narodil 30</a:t>
            </a:r>
            <a:r>
              <a:rPr lang="cs-CZ" dirty="0"/>
              <a:t>. března roku 1939 jako syn </a:t>
            </a:r>
            <a:r>
              <a:rPr lang="cs-CZ" dirty="0" smtClean="0"/>
              <a:t>zahradníka </a:t>
            </a:r>
            <a:r>
              <a:rPr lang="cs-CZ" dirty="0"/>
              <a:t>československého prezidenta E. Beneše </a:t>
            </a:r>
            <a:r>
              <a:rPr lang="cs-CZ" dirty="0" smtClean="0"/>
              <a:t>v Táboře</a:t>
            </a:r>
          </a:p>
          <a:p>
            <a:r>
              <a:rPr lang="cs-CZ" dirty="0" err="1" smtClean="0"/>
              <a:t>Hrzánova</a:t>
            </a:r>
            <a:r>
              <a:rPr lang="cs-CZ" dirty="0" smtClean="0"/>
              <a:t> </a:t>
            </a:r>
            <a:r>
              <a:rPr lang="cs-CZ" dirty="0"/>
              <a:t>cesta k divadlu a na filmové plátno </a:t>
            </a:r>
            <a:r>
              <a:rPr lang="cs-CZ" dirty="0" smtClean="0"/>
              <a:t>nebyla </a:t>
            </a:r>
            <a:r>
              <a:rPr lang="cs-CZ" dirty="0"/>
              <a:t>snadná - Jiří Hrzán v mládí </a:t>
            </a:r>
            <a:r>
              <a:rPr lang="cs-CZ" dirty="0" smtClean="0"/>
              <a:t>neuměl </a:t>
            </a:r>
            <a:r>
              <a:rPr lang="cs-CZ" dirty="0"/>
              <a:t>říkat "ř" a kromě toho </a:t>
            </a:r>
            <a:r>
              <a:rPr lang="cs-CZ" dirty="0" smtClean="0"/>
              <a:t>trpěl </a:t>
            </a:r>
            <a:r>
              <a:rPr lang="cs-CZ" dirty="0"/>
              <a:t>řečovou vadu (koktavostí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48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Jiří Hrzán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4000" dirty="0"/>
              <a:t>Po maturitě se přihlásil na </a:t>
            </a:r>
            <a:r>
              <a:rPr lang="cs-CZ" sz="4000" dirty="0" smtClean="0"/>
              <a:t>DAMU, ale neuspěl</a:t>
            </a:r>
          </a:p>
          <a:p>
            <a:r>
              <a:rPr lang="cs-CZ" sz="4000" dirty="0" smtClean="0"/>
              <a:t>Jeho </a:t>
            </a:r>
            <a:r>
              <a:rPr lang="cs-CZ" sz="4000" dirty="0"/>
              <a:t>cesta k hraní začala v Divadle mladých v </a:t>
            </a:r>
            <a:r>
              <a:rPr lang="cs-CZ" sz="4000" dirty="0" smtClean="0"/>
              <a:t>Táboře</a:t>
            </a:r>
          </a:p>
          <a:p>
            <a:r>
              <a:rPr lang="cs-CZ" sz="4000" dirty="0" smtClean="0"/>
              <a:t>V tomto divadle </a:t>
            </a:r>
            <a:r>
              <a:rPr lang="cs-CZ" sz="4000" dirty="0"/>
              <a:t>si ho všiml známý E. F. Burian a pozval ho do nového divadelního Studia v </a:t>
            </a:r>
            <a:r>
              <a:rPr lang="cs-CZ" sz="4000" dirty="0" smtClean="0"/>
              <a:t>Praze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81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Jiří Hrzán - 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 září 1962 nastoupil vojenskou službu do Armádního uměleckého souboru, kde hrál s řadou svých kolegů z divadla, např. Kodetem, </a:t>
            </a:r>
            <a:r>
              <a:rPr lang="cs-CZ" dirty="0" err="1"/>
              <a:t>Zahajským</a:t>
            </a:r>
            <a:r>
              <a:rPr lang="cs-CZ" dirty="0"/>
              <a:t>, Grossmanem a </a:t>
            </a:r>
            <a:r>
              <a:rPr lang="cs-CZ" dirty="0" smtClean="0"/>
              <a:t>dalšími</a:t>
            </a:r>
          </a:p>
          <a:p>
            <a:r>
              <a:rPr lang="cs-CZ" dirty="0" smtClean="0"/>
              <a:t>Tady </a:t>
            </a:r>
            <a:r>
              <a:rPr lang="cs-CZ" dirty="0"/>
              <a:t>se seznámil s Věrou Šmídovou, kterou si vzal za manželku v roce </a:t>
            </a:r>
            <a:r>
              <a:rPr lang="cs-CZ" dirty="0" smtClean="0"/>
              <a:t>1963</a:t>
            </a:r>
          </a:p>
          <a:p>
            <a:r>
              <a:rPr lang="cs-CZ" dirty="0"/>
              <a:t>N</a:t>
            </a:r>
            <a:r>
              <a:rPr lang="cs-CZ" dirty="0" smtClean="0"/>
              <a:t>ásledujícího </a:t>
            </a:r>
            <a:r>
              <a:rPr lang="cs-CZ" dirty="0"/>
              <a:t>roku se mu narodila první dcera Barbora</a:t>
            </a:r>
            <a:r>
              <a:rPr lang="cs-CZ" dirty="0" smtClean="0"/>
              <a:t>, později také herečka</a:t>
            </a:r>
          </a:p>
          <a:p>
            <a:r>
              <a:rPr lang="cs-CZ" dirty="0" smtClean="0"/>
              <a:t>Po </a:t>
            </a:r>
            <a:r>
              <a:rPr lang="cs-CZ" dirty="0"/>
              <a:t>čase se narodila i druhá dcera </a:t>
            </a:r>
            <a:r>
              <a:rPr lang="cs-CZ" dirty="0" smtClean="0"/>
              <a:t>Tereza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466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Barbora </a:t>
            </a:r>
            <a:r>
              <a:rPr lang="cs-CZ" dirty="0"/>
              <a:t>H</a:t>
            </a:r>
            <a:r>
              <a:rPr lang="cs-CZ" dirty="0" smtClean="0"/>
              <a:t>rzánová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03648" y="6021288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hlinkClick r:id="rId2"/>
              </a:rPr>
              <a:t>http://www.ceskenoviny.cz/kultura/index_img.php?id=93244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32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Jiří Hrzán - život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4000" dirty="0" smtClean="0"/>
              <a:t>Další angažmá získal v Semaforu</a:t>
            </a:r>
          </a:p>
          <a:p>
            <a:r>
              <a:rPr lang="cs-CZ" sz="4000" dirty="0" smtClean="0"/>
              <a:t>Po </a:t>
            </a:r>
            <a:r>
              <a:rPr lang="cs-CZ" sz="4000" dirty="0"/>
              <a:t>krátkém čase přešel do pardubického divadla, kde hrál mimo jiné i Josef </a:t>
            </a:r>
            <a:r>
              <a:rPr lang="cs-CZ" sz="4000" dirty="0" smtClean="0"/>
              <a:t>Somr</a:t>
            </a:r>
          </a:p>
          <a:p>
            <a:r>
              <a:rPr lang="cs-CZ" sz="4000" dirty="0" smtClean="0"/>
              <a:t>Jiří </a:t>
            </a:r>
            <a:r>
              <a:rPr lang="cs-CZ" sz="4000" dirty="0"/>
              <a:t>zažádal opět o možnost studia na DAMU, </a:t>
            </a:r>
            <a:r>
              <a:rPr lang="cs-CZ" sz="4000" dirty="0" smtClean="0"/>
              <a:t>kam byl přijat rovnou do 3. ročníku</a:t>
            </a:r>
          </a:p>
        </p:txBody>
      </p:sp>
    </p:spTree>
    <p:extLst>
      <p:ext uri="{BB962C8B-B14F-4D97-AF65-F5344CB8AC3E}">
        <p14:creationId xmlns:p14="http://schemas.microsoft.com/office/powerpoint/2010/main" val="25020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739</Words>
  <Application>Microsoft Office PowerPoint</Application>
  <PresentationFormat>Předvádění na obrazovce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Tok</vt:lpstr>
      <vt:lpstr>Prezentace aplikace PowerPoint</vt:lpstr>
      <vt:lpstr>TÁBORSKO V LITERATUŘE A KULTUŘE</vt:lpstr>
      <vt:lpstr>Prezentace aplikace PowerPoint</vt:lpstr>
      <vt:lpstr>Jiří Hrzán - život</vt:lpstr>
      <vt:lpstr>Jiří Hrzán - život</vt:lpstr>
      <vt:lpstr>Jiří Hrzán - život</vt:lpstr>
      <vt:lpstr>Jiří Hrzán - život</vt:lpstr>
      <vt:lpstr>Barbora Hrzánová</vt:lpstr>
      <vt:lpstr>Jiří Hrzán - život</vt:lpstr>
      <vt:lpstr>Jiří Hrzán - život</vt:lpstr>
      <vt:lpstr>Jiří Hrzán - život</vt:lpstr>
      <vt:lpstr>Jiří Hrzán - život</vt:lpstr>
      <vt:lpstr>Jiří Hrzán - život</vt:lpstr>
      <vt:lpstr>Jiří Hrzán - život</vt:lpstr>
      <vt:lpstr>„Písničkáři na bruslích“ - ukázka</vt:lpstr>
      <vt:lpstr>Film „Drahé tety a já“ (1974)</vt:lpstr>
      <vt:lpstr>Úkol: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doma</cp:lastModifiedBy>
  <cp:revision>26</cp:revision>
  <dcterms:created xsi:type="dcterms:W3CDTF">2013-04-22T06:21:09Z</dcterms:created>
  <dcterms:modified xsi:type="dcterms:W3CDTF">2014-05-05T20:18:10Z</dcterms:modified>
</cp:coreProperties>
</file>