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8" r:id="rId4"/>
    <p:sldId id="261" r:id="rId5"/>
    <p:sldId id="262" r:id="rId6"/>
    <p:sldId id="263" r:id="rId7"/>
    <p:sldId id="264" r:id="rId8"/>
    <p:sldId id="258" r:id="rId9"/>
  </p:sldIdLst>
  <p:sldSz cx="10160000" cy="7620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onstantia" panose="02030602050306030303" pitchFamily="18" charset="0"/>
      <p:regular r:id="rId14"/>
      <p:bold r:id="rId15"/>
      <p:italic r:id="rId16"/>
      <p:boldItalic r:id="rId17"/>
    </p:embeddedFont>
    <p:embeddedFont>
      <p:font typeface="Wingdings 2" panose="05020102010507070707" pitchFamily="18" charset="2"/>
      <p:regular r:id="rId18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-7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ernartice.cz/vyznamne-osobnosti/vlasta-kalalova-di-lottiova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číslo projektu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  <a:latin typeface="Times New Roman - 16"/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656064" y="2120900"/>
            <a:ext cx="25202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592168" y="2425700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15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15704" y="1001688"/>
            <a:ext cx="512797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Vlasta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Kálalová-DiLottiová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. Lékařka a humanistka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4479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8051800" y="2120900"/>
            <a:ext cx="180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r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očník: druhý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32_Č_1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2.B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38500"/>
            <a:ext cx="18876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31.5.2013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Vlasta Kálalová - </a:t>
            </a:r>
            <a:r>
              <a:rPr lang="cs-CZ" dirty="0" err="1" smtClean="0"/>
              <a:t>DiLottiová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Lékařka a humanistka</a:t>
            </a:r>
          </a:p>
          <a:p>
            <a:r>
              <a:rPr lang="cs-CZ" dirty="0" smtClean="0"/>
              <a:t>(1896 – 1971)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Narozena v Bernarticích</a:t>
            </a:r>
          </a:p>
          <a:p>
            <a:r>
              <a:rPr lang="cs-CZ" sz="2800" dirty="0" smtClean="0"/>
              <a:t>Vystudovala medicínu v Praze</a:t>
            </a:r>
          </a:p>
          <a:p>
            <a:r>
              <a:rPr lang="cs-CZ" sz="2800" dirty="0" smtClean="0"/>
              <a:t>Hodlala v Čechách založit specializované vědecké pracoviště pro tropické choroby</a:t>
            </a:r>
          </a:p>
          <a:p>
            <a:endParaRPr lang="cs-CZ" dirty="0"/>
          </a:p>
          <a:p>
            <a:endParaRPr lang="cs-CZ" dirty="0" smtClean="0"/>
          </a:p>
          <a:p>
            <a:r>
              <a:rPr lang="cs-CZ" sz="2400" i="1" dirty="0" smtClean="0"/>
              <a:t>Rodný dům V. Kálalové</a:t>
            </a:r>
            <a:endParaRPr lang="cs-CZ" sz="2400" i="1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138" y="2914452"/>
            <a:ext cx="4487862" cy="3365896"/>
          </a:xfrm>
        </p:spPr>
      </p:pic>
    </p:spTree>
    <p:extLst>
      <p:ext uri="{BB962C8B-B14F-4D97-AF65-F5344CB8AC3E}">
        <p14:creationId xmlns:p14="http://schemas.microsoft.com/office/powerpoint/2010/main" val="274809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sz="2800" dirty="0" smtClean="0"/>
              <a:t>Aby získala zkušenosti, odcestovala do Orientu, kde chtěla založit nemocnici</a:t>
            </a:r>
          </a:p>
          <a:p>
            <a:r>
              <a:rPr lang="cs-CZ" sz="2800" dirty="0" smtClean="0"/>
              <a:t>Finančně jí vypomohl i prezident Masaryk</a:t>
            </a:r>
          </a:p>
          <a:p>
            <a:endParaRPr lang="cs-CZ" dirty="0" smtClean="0"/>
          </a:p>
          <a:p>
            <a:pPr>
              <a:buNone/>
            </a:pP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032" y="929680"/>
            <a:ext cx="3905776" cy="53399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V létech 1925 – 1932 vedla v Bagdádu sanatorium, které tam vybudovala</a:t>
            </a:r>
          </a:p>
          <a:p>
            <a:r>
              <a:rPr lang="cs-CZ" sz="2800" dirty="0" smtClean="0"/>
              <a:t>Prováděla i velmi složité chirurgické operace</a:t>
            </a:r>
          </a:p>
          <a:p>
            <a:r>
              <a:rPr lang="cs-CZ" sz="2800" dirty="0" smtClean="0"/>
              <a:t>Léčila i členy irácké královské rodiny</a:t>
            </a:r>
          </a:p>
          <a:p>
            <a:r>
              <a:rPr lang="cs-CZ" sz="2800" dirty="0"/>
              <a:t>J</a:t>
            </a:r>
            <a:r>
              <a:rPr lang="cs-CZ" sz="2800" dirty="0" smtClean="0"/>
              <a:t>ako žena směla léčit irácké ženy, kterých se z </a:t>
            </a:r>
            <a:r>
              <a:rPr lang="cs-CZ" sz="2800" dirty="0" err="1" smtClean="0"/>
              <a:t>nábožen-ských</a:t>
            </a:r>
            <a:r>
              <a:rPr lang="cs-CZ" sz="2800" dirty="0" smtClean="0"/>
              <a:t> důvodů nesměl dotknout lékař-muž</a:t>
            </a:r>
          </a:p>
          <a:p>
            <a:r>
              <a:rPr lang="cs-CZ" sz="2800" dirty="0" smtClean="0"/>
              <a:t>Provdala se za Itala Giorgia </a:t>
            </a:r>
            <a:r>
              <a:rPr lang="cs-CZ" sz="2800" dirty="0" err="1" smtClean="0"/>
              <a:t>DiLottiho</a:t>
            </a:r>
            <a:endParaRPr lang="cs-CZ" sz="2800" dirty="0" smtClean="0"/>
          </a:p>
          <a:p>
            <a:endParaRPr lang="cs-CZ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1001688"/>
            <a:ext cx="4487333" cy="6059340"/>
          </a:xfrm>
        </p:spPr>
        <p:txBody>
          <a:bodyPr>
            <a:normAutofit/>
          </a:bodyPr>
          <a:lstStyle/>
          <a:p>
            <a:r>
              <a:rPr lang="cs-CZ" sz="2800" dirty="0" smtClean="0"/>
              <a:t>Po návratu žila s rodinou v rodném domě v Ber-</a:t>
            </a:r>
            <a:r>
              <a:rPr lang="cs-CZ" sz="2800" dirty="0" err="1" smtClean="0"/>
              <a:t>narticích</a:t>
            </a:r>
            <a:endParaRPr lang="cs-CZ" sz="2800" dirty="0" smtClean="0"/>
          </a:p>
          <a:p>
            <a:r>
              <a:rPr lang="cs-CZ" sz="2800" dirty="0" smtClean="0"/>
              <a:t>8. května 1945 při bojích českých vlastenců s ustupující německou armádou nacisté za-vraždili jejího manžela, dvě děti a služebnou</a:t>
            </a:r>
          </a:p>
          <a:p>
            <a:r>
              <a:rPr lang="cs-CZ" sz="2800" dirty="0" smtClean="0"/>
              <a:t>Ona jediná přežila</a:t>
            </a:r>
          </a:p>
          <a:p>
            <a:endParaRPr lang="cs-CZ" sz="2800" dirty="0"/>
          </a:p>
          <a:p>
            <a:r>
              <a:rPr lang="cs-CZ" sz="2400" dirty="0" smtClean="0"/>
              <a:t>Hrob rodiny v Bernarticích</a:t>
            </a:r>
            <a:endParaRPr lang="cs-CZ" sz="2400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96" y="2153816"/>
            <a:ext cx="4487863" cy="33658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r>
              <a:rPr lang="cs-CZ" sz="4400" dirty="0" smtClean="0"/>
              <a:t>Úkoly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1"/>
          </p:nvPr>
        </p:nvSpPr>
        <p:spPr>
          <a:xfrm>
            <a:off x="508001" y="2133428"/>
            <a:ext cx="3923928" cy="4927600"/>
          </a:xfrm>
        </p:spPr>
        <p:txBody>
          <a:bodyPr/>
          <a:lstStyle/>
          <a:p>
            <a:r>
              <a:rPr lang="cs-CZ" sz="2800" dirty="0" smtClean="0"/>
              <a:t>Rozluštěte nápis na hrobě rodiny.</a:t>
            </a:r>
          </a:p>
          <a:p>
            <a:r>
              <a:rPr lang="cs-CZ" sz="2800" dirty="0" smtClean="0"/>
              <a:t>Jakými jazyky je psán?</a:t>
            </a:r>
          </a:p>
          <a:p>
            <a:r>
              <a:rPr lang="cs-CZ" sz="2800" dirty="0" smtClean="0"/>
              <a:t>K jaké zvrácené myšlence nacistické ideologie se část nápisu vztahuje?</a:t>
            </a:r>
          </a:p>
          <a:p>
            <a:pPr marL="0" indent="0">
              <a:buNone/>
            </a:pPr>
            <a:endParaRPr lang="cs-CZ" sz="2800" dirty="0" smtClean="0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936" y="209600"/>
            <a:ext cx="5400055" cy="72000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463800" y="2794000"/>
            <a:ext cx="5232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Objekty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použité k vytvoření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sešitu pocházejí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687512" y="929680"/>
            <a:ext cx="85579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Rodinný archiv Jiřího Kálala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r>
              <a:rPr lang="cs-CZ" sz="1200" dirty="0" smtClean="0"/>
              <a:t>Vlasta </a:t>
            </a:r>
            <a:r>
              <a:rPr lang="cs-CZ" sz="1200" dirty="0" err="1" smtClean="0"/>
              <a:t>Kálalová-DiLottiová</a:t>
            </a:r>
            <a:r>
              <a:rPr lang="cs-CZ" sz="1200" dirty="0" smtClean="0"/>
              <a:t> [online]. [cit. 2013-06- 03]. Dostupné z: </a:t>
            </a:r>
          </a:p>
          <a:p>
            <a:r>
              <a:rPr lang="cs-CZ" sz="1200" dirty="0" smtClean="0">
                <a:hlinkClick r:id="rId2"/>
              </a:rPr>
              <a:t>http://www.bernartice.cz/vyznamne-osobnosti/vlasta-kalalova-di-lottiova.html</a:t>
            </a:r>
            <a:endParaRPr lang="cs-CZ" sz="1200" dirty="0" smtClean="0"/>
          </a:p>
          <a:p>
            <a:r>
              <a:rPr lang="cs-CZ" sz="1200" dirty="0" smtClean="0"/>
              <a:t>Rodný dům Vlasty </a:t>
            </a:r>
            <a:r>
              <a:rPr lang="cs-CZ" sz="1200" dirty="0" err="1" smtClean="0"/>
              <a:t>Kálalové-DiLottiové</a:t>
            </a:r>
            <a:r>
              <a:rPr lang="cs-CZ" sz="1200" dirty="0" smtClean="0"/>
              <a:t>. Foto Jiří Kálal</a:t>
            </a:r>
          </a:p>
          <a:p>
            <a:r>
              <a:rPr lang="cs-CZ" sz="1200" dirty="0" smtClean="0"/>
              <a:t>Vlasta Kálalová ve 20. letech 20. století (foto). Rodinný archiv Jiřího Kálala</a:t>
            </a:r>
          </a:p>
          <a:p>
            <a:r>
              <a:rPr lang="cs-CZ" sz="1200" dirty="0" smtClean="0"/>
              <a:t>Hrob rodiny Kálalovy-</a:t>
            </a:r>
            <a:r>
              <a:rPr lang="cs-CZ" sz="1200" dirty="0" err="1" smtClean="0"/>
              <a:t>DiLotti</a:t>
            </a:r>
            <a:r>
              <a:rPr lang="cs-CZ" sz="1200" dirty="0" smtClean="0"/>
              <a:t> v Bernarticích. Foto Jiří Kálal</a:t>
            </a:r>
          </a:p>
          <a:p>
            <a:r>
              <a:rPr lang="cs-CZ" sz="1200" dirty="0"/>
              <a:t>Hrob rodiny Kálalovy-</a:t>
            </a:r>
            <a:r>
              <a:rPr lang="cs-CZ" sz="1200" dirty="0" err="1"/>
              <a:t>DiLotti</a:t>
            </a:r>
            <a:r>
              <a:rPr lang="cs-CZ" sz="1200" dirty="0"/>
              <a:t> v Bernarticích. Foto Jiří Kálal</a:t>
            </a:r>
          </a:p>
          <a:p>
            <a:endParaRPr lang="cs-CZ" sz="1200" dirty="0" smtClean="0"/>
          </a:p>
          <a:p>
            <a:endParaRPr lang="cs-CZ" sz="1200" dirty="0" smtClean="0"/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Č_1_06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Č_1_06</Template>
  <TotalTime>53</TotalTime>
  <Words>397</Words>
  <Application>Microsoft Office PowerPoint</Application>
  <PresentationFormat>Vlastní</PresentationFormat>
  <Paragraphs>68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7" baseType="lpstr">
      <vt:lpstr>Arial</vt:lpstr>
      <vt:lpstr>Calibri</vt:lpstr>
      <vt:lpstr>Arial - 20</vt:lpstr>
      <vt:lpstr>Constantia</vt:lpstr>
      <vt:lpstr>Times New Roman - 14</vt:lpstr>
      <vt:lpstr>Arial - 16</vt:lpstr>
      <vt:lpstr>Times New Roman - 16</vt:lpstr>
      <vt:lpstr>Wingdings 2</vt:lpstr>
      <vt:lpstr>Č_1_06</vt:lpstr>
      <vt:lpstr>Prezentace aplikace PowerPoint</vt:lpstr>
      <vt:lpstr>Vlasta Kálalová - DiLottiová</vt:lpstr>
      <vt:lpstr>  </vt:lpstr>
      <vt:lpstr>  </vt:lpstr>
      <vt:lpstr>   </vt:lpstr>
      <vt:lpstr>  </vt:lpstr>
      <vt:lpstr>  Úkoly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7</cp:revision>
  <dcterms:created xsi:type="dcterms:W3CDTF">2013-06-04T16:25:41Z</dcterms:created>
  <dcterms:modified xsi:type="dcterms:W3CDTF">2014-05-14T09:53:18Z</dcterms:modified>
</cp:coreProperties>
</file>