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0" r:id="rId4"/>
    <p:sldId id="266" r:id="rId5"/>
    <p:sldId id="262" r:id="rId6"/>
    <p:sldId id="264" r:id="rId7"/>
    <p:sldId id="265" r:id="rId8"/>
    <p:sldId id="267" r:id="rId9"/>
    <p:sldId id="268" r:id="rId10"/>
    <p:sldId id="258" r:id="rId11"/>
  </p:sldIdLst>
  <p:sldSz cx="10160000" cy="7620000"/>
  <p:notesSz cx="6858000" cy="9144000"/>
  <p:embeddedFontLst>
    <p:embeddedFont>
      <p:font typeface="Wingdings 2" panose="05020102010507070707" pitchFamily="18" charset="2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onstantia" panose="02030602050306030303" pitchFamily="18" charset="0"/>
      <p:regular r:id="rId17"/>
      <p:bold r:id="rId18"/>
      <p:italic r:id="rId19"/>
      <p:boldItalic r:id="rId20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28" y="-90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200">
                <a:solidFill>
                  <a:srgbClr val="000000"/>
                </a:solidFill>
                <a:latin typeface="Times New Roman - 16"/>
              </a:rPr>
              <a:t>projektu </a:t>
            </a:r>
            <a:r>
              <a:rPr lang="cs-CZ" sz="120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6064" y="2120900"/>
            <a:ext cx="25202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425700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17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15704" y="1001688"/>
            <a:ext cx="51279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Emanuel Chalupný.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S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ociolog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4479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čtvrtý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887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4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Červen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pocházejí 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7512" y="929680"/>
            <a:ext cx="85579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/>
              <a:t>Pecka, E.: </a:t>
            </a:r>
            <a:r>
              <a:rPr lang="cs-CZ" sz="1200" dirty="0"/>
              <a:t>Sociolog Emanuel Chalupný, VŠERS České Budějovice, </a:t>
            </a:r>
            <a:r>
              <a:rPr lang="cs-CZ" sz="1200" dirty="0" smtClean="0"/>
              <a:t>2007</a:t>
            </a:r>
          </a:p>
          <a:p>
            <a:r>
              <a:rPr lang="cs-CZ" sz="1200" dirty="0" smtClean="0"/>
              <a:t>Rodný dům E. Chalupného. Foto Jiří Kálal</a:t>
            </a:r>
          </a:p>
          <a:p>
            <a:r>
              <a:rPr lang="cs-CZ" sz="1200" dirty="0" smtClean="0"/>
              <a:t>Chalupného pamětní deska na rodném domě. Foto Jiří Kálal</a:t>
            </a:r>
          </a:p>
          <a:p>
            <a:r>
              <a:rPr lang="cs-CZ" sz="1200" dirty="0"/>
              <a:t>Emanuel Chalupný, česká kultura, česká sociologie a </a:t>
            </a:r>
            <a:r>
              <a:rPr lang="cs-CZ" sz="1200" dirty="0" smtClean="0"/>
              <a:t>Tábor</a:t>
            </a:r>
            <a:r>
              <a:rPr lang="cs-CZ" sz="1200" dirty="0"/>
              <a:t>.</a:t>
            </a:r>
            <a:r>
              <a:rPr lang="cs-CZ" sz="1200" dirty="0" smtClean="0"/>
              <a:t> </a:t>
            </a:r>
            <a:r>
              <a:rPr lang="cs-CZ" sz="1200" dirty="0"/>
              <a:t>S</a:t>
            </a:r>
            <a:r>
              <a:rPr lang="cs-CZ" sz="1200" dirty="0" smtClean="0"/>
              <a:t>borník </a:t>
            </a:r>
            <a:r>
              <a:rPr lang="cs-CZ" sz="1200" dirty="0"/>
              <a:t>příspěvků ze stejnojmenného symposia, konaného ve dnech 2.-3. října 1998 v Táboře, </a:t>
            </a:r>
            <a:r>
              <a:rPr lang="cs-CZ" sz="1200" dirty="0" err="1"/>
              <a:t>připr</a:t>
            </a:r>
            <a:r>
              <a:rPr lang="cs-CZ" sz="1200" dirty="0"/>
              <a:t>. Josef </a:t>
            </a:r>
            <a:r>
              <a:rPr lang="cs-CZ" sz="1200" dirty="0" smtClean="0"/>
              <a:t>Zumr, Praha</a:t>
            </a:r>
            <a:r>
              <a:rPr lang="cs-CZ" sz="1200" dirty="0"/>
              <a:t>,</a:t>
            </a:r>
            <a:r>
              <a:rPr lang="cs-CZ" sz="1200" dirty="0" smtClean="0"/>
              <a:t> </a:t>
            </a:r>
            <a:r>
              <a:rPr lang="cs-CZ" sz="1200" dirty="0" err="1"/>
              <a:t>Filosofia</a:t>
            </a:r>
            <a:r>
              <a:rPr lang="cs-CZ" sz="1200" dirty="0"/>
              <a:t>, 1999 (Studie a prameny k dějinám myšlení v českých zemích; sv. 5) </a:t>
            </a:r>
            <a:endParaRPr lang="cs-CZ" sz="1200" dirty="0" smtClean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Emanuel Chalupný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Sociolog</a:t>
            </a:r>
          </a:p>
          <a:p>
            <a:r>
              <a:rPr lang="cs-CZ" dirty="0" smtClean="0"/>
              <a:t>(1879 – 1958)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Mládí a studia</a:t>
            </a:r>
            <a:endParaRPr lang="cs-CZ" sz="44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Narozen v Táboře</a:t>
            </a:r>
          </a:p>
          <a:p>
            <a:r>
              <a:rPr lang="cs-CZ" sz="2800" dirty="0" smtClean="0"/>
              <a:t>Vystudoval táborské gymnázium</a:t>
            </a:r>
          </a:p>
          <a:p>
            <a:r>
              <a:rPr lang="cs-CZ" sz="2800" dirty="0" smtClean="0"/>
              <a:t>Od sedmnácti let psal vědecké studie</a:t>
            </a:r>
          </a:p>
          <a:p>
            <a:r>
              <a:rPr lang="cs-CZ" sz="2800" dirty="0" smtClean="0"/>
              <a:t>Studoval filozofii a práva (JUDr.)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 smtClean="0"/>
              <a:t>Otázky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Čím se zabývá </a:t>
            </a:r>
            <a:r>
              <a:rPr lang="cs-CZ" sz="2800" b="1" dirty="0" smtClean="0"/>
              <a:t>sociologie</a:t>
            </a:r>
            <a:r>
              <a:rPr lang="cs-CZ" sz="2800" dirty="0" smtClean="0"/>
              <a:t>?</a:t>
            </a:r>
          </a:p>
          <a:p>
            <a:r>
              <a:rPr lang="cs-CZ" sz="2800" dirty="0" smtClean="0"/>
              <a:t>Na kterém typu vysoké školy se tento obor studuje?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05926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r>
              <a:rPr lang="cs-CZ" sz="4400" dirty="0" smtClean="0"/>
              <a:t>Vědec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Pokračoval v rozvíjení sociologie jako vědy (u nás položil základy T. G. Masaryk)</a:t>
            </a:r>
          </a:p>
          <a:p>
            <a:r>
              <a:rPr lang="cs-CZ" sz="2800" dirty="0" smtClean="0"/>
              <a:t>Zakládal a spoluzakládal vědecké sociologické ústavy a společnosti</a:t>
            </a:r>
          </a:p>
          <a:p>
            <a:r>
              <a:rPr lang="cs-CZ" sz="2800" dirty="0" smtClean="0"/>
              <a:t>Mimo jiné člen a dva roky viceprezident Mezinárodního sociologického ústavu v Paříži</a:t>
            </a:r>
          </a:p>
          <a:p>
            <a:endParaRPr lang="cs-CZ" sz="2800" dirty="0"/>
          </a:p>
          <a:p>
            <a:r>
              <a:rPr lang="cs-CZ" sz="2800" b="1" dirty="0" smtClean="0"/>
              <a:t>Sociologie </a:t>
            </a:r>
            <a:r>
              <a:rPr lang="cs-CZ" sz="2800" dirty="0" smtClean="0"/>
              <a:t>(5 dílů ve 14 svazcích) – dosud nejrozsáhlejší dílo o sociologii u nás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Člověk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Osobnost s vyvinutým smyslem pro spravedlnost</a:t>
            </a:r>
          </a:p>
          <a:p>
            <a:r>
              <a:rPr lang="cs-CZ" sz="2800" dirty="0" smtClean="0"/>
              <a:t>Ve vědeckých kruzích měl proto mnoho nepřátel (brzdili například jeho jmenování docentem a profesorem)	</a:t>
            </a:r>
          </a:p>
          <a:p>
            <a:endParaRPr lang="cs-CZ" sz="2800" dirty="0" smtClean="0"/>
          </a:p>
          <a:p>
            <a:pPr marL="0" indent="0">
              <a:buNone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Táborský patriot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Celý život zde bydlel</a:t>
            </a:r>
          </a:p>
          <a:p>
            <a:r>
              <a:rPr lang="cs-CZ" sz="2800" dirty="0" smtClean="0"/>
              <a:t>Byl náměstkem starosty</a:t>
            </a:r>
          </a:p>
          <a:p>
            <a:r>
              <a:rPr lang="cs-CZ" sz="2800" dirty="0" smtClean="0"/>
              <a:t>Působil jako redaktor časopisu </a:t>
            </a:r>
            <a:r>
              <a:rPr lang="cs-CZ" sz="2800" b="1" dirty="0" smtClean="0"/>
              <a:t>Trocnov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0507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Úkol k samostatné práci</a:t>
            </a:r>
            <a:endParaRPr lang="cs-CZ" sz="4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Chalupného rodný dům stojí nedaleko našeho gymnázia.</a:t>
            </a:r>
          </a:p>
          <a:p>
            <a:r>
              <a:rPr lang="cs-CZ" sz="2800" b="1" dirty="0" smtClean="0"/>
              <a:t>Najděte jej a určete jeho adresu.</a:t>
            </a:r>
            <a:endParaRPr lang="cs-CZ" sz="2800" b="1" dirty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478" y="2133600"/>
            <a:ext cx="3695181" cy="4927600"/>
          </a:xfrm>
        </p:spPr>
      </p:pic>
    </p:spTree>
    <p:extLst>
      <p:ext uri="{BB962C8B-B14F-4D97-AF65-F5344CB8AC3E}">
        <p14:creationId xmlns:p14="http://schemas.microsoft.com/office/powerpoint/2010/main" val="35770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Na domě najdete tuto </a:t>
            </a:r>
            <a:r>
              <a:rPr lang="cs-CZ" smtClean="0"/>
              <a:t>pamětní desku z roku 1998.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38" y="2913825"/>
            <a:ext cx="4487862" cy="3367150"/>
          </a:xfrm>
        </p:spPr>
      </p:pic>
    </p:spTree>
    <p:extLst>
      <p:ext uri="{BB962C8B-B14F-4D97-AF65-F5344CB8AC3E}">
        <p14:creationId xmlns:p14="http://schemas.microsoft.com/office/powerpoint/2010/main" val="113538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Č_1_06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Č_1_06</Template>
  <TotalTime>94</TotalTime>
  <Words>424</Words>
  <Application>Microsoft Office PowerPoint</Application>
  <PresentationFormat>Vlastní</PresentationFormat>
  <Paragraphs>64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9" baseType="lpstr">
      <vt:lpstr>Arial</vt:lpstr>
      <vt:lpstr>Arial - 16</vt:lpstr>
      <vt:lpstr>Wingdings 2</vt:lpstr>
      <vt:lpstr>Times New Roman - 16</vt:lpstr>
      <vt:lpstr>Calibri</vt:lpstr>
      <vt:lpstr>Constantia</vt:lpstr>
      <vt:lpstr>Arial - 20</vt:lpstr>
      <vt:lpstr>Times New Roman - 14</vt:lpstr>
      <vt:lpstr>Č_1_06</vt:lpstr>
      <vt:lpstr>Prezentace aplikace PowerPoint</vt:lpstr>
      <vt:lpstr>Emanuel Chalupný</vt:lpstr>
      <vt:lpstr>  Mládí a studia</vt:lpstr>
      <vt:lpstr>Otázky</vt:lpstr>
      <vt:lpstr>   Vědec</vt:lpstr>
      <vt:lpstr>  Člověk</vt:lpstr>
      <vt:lpstr>Táborský patriot</vt:lpstr>
      <vt:lpstr>Úkol k samostatné práci</vt:lpstr>
      <vt:lpstr>  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doma</cp:lastModifiedBy>
  <cp:revision>10</cp:revision>
  <dcterms:created xsi:type="dcterms:W3CDTF">2013-06-04T15:34:24Z</dcterms:created>
  <dcterms:modified xsi:type="dcterms:W3CDTF">2014-05-05T20:20:52Z</dcterms:modified>
</cp:coreProperties>
</file>