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3" r:id="rId5"/>
    <p:sldId id="264" r:id="rId6"/>
    <p:sldId id="265" r:id="rId7"/>
    <p:sldId id="266" r:id="rId8"/>
    <p:sldId id="267" r:id="rId9"/>
    <p:sldId id="258" r:id="rId10"/>
  </p:sldIdLst>
  <p:sldSz cx="10160000" cy="7620000"/>
  <p:notesSz cx="6858000" cy="9144000"/>
  <p:embeddedFontLst>
    <p:embeddedFont>
      <p:font typeface="Wingdings 2" panose="05020102010507070707" pitchFamily="18" charset="2"/>
      <p:regular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onstantia" panose="02030602050306030303" pitchFamily="18" charset="0"/>
      <p:regular r:id="rId16"/>
      <p:bold r:id="rId17"/>
      <p:italic r:id="rId18"/>
      <p:boldItalic r:id="rId19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9" y="-58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            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96024" y="2120900"/>
            <a:ext cx="24763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1"/>
            <a:ext cx="28684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593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Historický vývoj táborského gymnázia. Od založení do roku 1939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pátý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32_3_Události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364674" y="3821876"/>
            <a:ext cx="106432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smtClean="0">
                <a:solidFill>
                  <a:srgbClr val="000000"/>
                </a:solidFill>
                <a:latin typeface="Arial - 16"/>
              </a:rPr>
              <a:t>Třída 5.A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4351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24.10.2013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Historický vývoj táborského gymnázia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Od založení do roku 1939  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98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  Založení a první desetiletí</a:t>
            </a:r>
            <a:endParaRPr lang="cs-CZ" sz="44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1862 založeno městské reálné gymnázium s češtinou jako vyučovacím jazykem</a:t>
            </a:r>
          </a:p>
          <a:p>
            <a:r>
              <a:rPr lang="cs-CZ" sz="2800" dirty="0" smtClean="0"/>
              <a:t>1868 žádá město, aby školu převzal stát (finanční pro-</a:t>
            </a:r>
            <a:r>
              <a:rPr lang="cs-CZ" sz="2800" dirty="0" err="1" smtClean="0"/>
              <a:t>blémy</a:t>
            </a:r>
            <a:r>
              <a:rPr lang="cs-CZ" sz="2800" dirty="0" smtClean="0"/>
              <a:t>); od roku 1870 je škola státní</a:t>
            </a:r>
          </a:p>
          <a:p>
            <a:r>
              <a:rPr lang="cs-CZ" sz="2800" dirty="0" smtClean="0"/>
              <a:t>1887 nátlak státu, aby bylo gymnázium přeměněno       na klasické (přeměna realizována roku 1892)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153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Gymnázium a reálka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Od školního roku 1900/1901 otevřena nová reálka (pouze jedna třída, každoročně pak přibude další)</a:t>
            </a:r>
          </a:p>
          <a:p>
            <a:r>
              <a:rPr lang="cs-CZ" sz="2800" dirty="0" smtClean="0"/>
              <a:t>V Táboře souběžně existuje reálka a klasické gymnázium</a:t>
            </a:r>
          </a:p>
          <a:p>
            <a:r>
              <a:rPr lang="cs-CZ" sz="2800" dirty="0" smtClean="0"/>
              <a:t>Na počátku 20. století je Tábor „studentským městem“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5870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Na chlapecké školy přicházejí dívky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První studentky: na gymnáziu ve </a:t>
            </a:r>
            <a:r>
              <a:rPr lang="cs-CZ" sz="2800" dirty="0" err="1" smtClean="0"/>
              <a:t>šk</a:t>
            </a:r>
            <a:r>
              <a:rPr lang="cs-CZ" sz="2800" dirty="0" smtClean="0"/>
              <a:t>. roce 1904/05 (Marie </a:t>
            </a:r>
            <a:r>
              <a:rPr lang="cs-CZ" sz="2800" dirty="0" err="1" smtClean="0"/>
              <a:t>Kaulichová</a:t>
            </a:r>
            <a:r>
              <a:rPr lang="cs-CZ" sz="2800" dirty="0" smtClean="0"/>
              <a:t>), na reálce 1907/08</a:t>
            </a:r>
          </a:p>
          <a:p>
            <a:r>
              <a:rPr lang="cs-CZ" sz="2800" dirty="0" smtClean="0"/>
              <a:t>První maturantka: na gymnáziu, 1913 (Jiřina Jahodová)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69208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První světová válka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Od ledna 1915 do podzimu 1916 je budova reálky využívána jako vojenská nemocnice</a:t>
            </a:r>
          </a:p>
          <a:p>
            <a:r>
              <a:rPr lang="cs-CZ" sz="2800" dirty="0" smtClean="0"/>
              <a:t>Studenti i profesoři byli povoláváni do armády; z jejich řad byli padlí a ranění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04250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Mezi dvěma válkami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Rozšiřuje se počet dívek, které studují na obou školách</a:t>
            </a:r>
          </a:p>
          <a:p>
            <a:r>
              <a:rPr lang="cs-CZ" sz="2800" dirty="0" smtClean="0"/>
              <a:t>Přicházejí první profesorky (Vlasta Fišerová, matematika – fyzika, reálka, od roku 1921)</a:t>
            </a:r>
          </a:p>
          <a:p>
            <a:r>
              <a:rPr lang="cs-CZ" sz="2800" dirty="0" smtClean="0"/>
              <a:t>Gymnázium se postupně přeměnilo na reálné gymnázium (propojuje humanitní, technický a přírodo-vědný směr vzdělávání)</a:t>
            </a:r>
          </a:p>
          <a:p>
            <a:r>
              <a:rPr lang="cs-CZ" sz="2800" dirty="0" smtClean="0"/>
              <a:t>Na konci školního roku 1938/39 mělo reálné gymnázium přes 800 žáků, reálka 600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953550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Úkol k samostatné práci</a:t>
            </a: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Zjistěte, kolik žáků má gymnázium dnes. Porovnejte tento počet s rokem 1939.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876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ř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98500" y="929680"/>
            <a:ext cx="84139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err="1">
                <a:solidFill>
                  <a:srgbClr val="000000"/>
                </a:solidFill>
                <a:latin typeface="Arial - 16"/>
              </a:rPr>
              <a:t>Zenkl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F.: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Třicet let </a:t>
            </a:r>
            <a:r>
              <a:rPr lang="cs-CZ" sz="1200" i="1" dirty="0" err="1">
                <a:solidFill>
                  <a:srgbClr val="000000"/>
                </a:solidFill>
                <a:latin typeface="Arial - 16"/>
              </a:rPr>
              <a:t>real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. gymnasia táborského 1862 – 1892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 1892</a:t>
            </a:r>
          </a:p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Kořalka, J.: </a:t>
            </a:r>
            <a:r>
              <a:rPr lang="cs-CZ" sz="1200" i="1" dirty="0">
                <a:solidFill>
                  <a:srgbClr val="000000"/>
                </a:solidFill>
                <a:latin typeface="Arial - 16"/>
              </a:rPr>
              <a:t>Jak gymnázium v Táboře vzniklo a rostlo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In: Gymnázium Tábor 1862 – 1987. Almanach vydaný u příležitosti 125. výročí založení školy, Tábor 1987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znik základního díla české heraldiky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Vznik základního díla české heraldiky</Template>
  <TotalTime>66</TotalTime>
  <Words>444</Words>
  <Application>Microsoft Office PowerPoint</Application>
  <PresentationFormat>Vlastní</PresentationFormat>
  <Paragraphs>55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Times New Roman - 14</vt:lpstr>
      <vt:lpstr>Wingdings 2</vt:lpstr>
      <vt:lpstr>Calibri</vt:lpstr>
      <vt:lpstr>Arial - 20</vt:lpstr>
      <vt:lpstr>Arial - 16</vt:lpstr>
      <vt:lpstr>Constantia</vt:lpstr>
      <vt:lpstr>Vznik základního díla české heraldiky</vt:lpstr>
      <vt:lpstr>Prezentace aplikace PowerPoint</vt:lpstr>
      <vt:lpstr>Historický vývoj táborského gymnázia</vt:lpstr>
      <vt:lpstr>  Založení a první desetiletí</vt:lpstr>
      <vt:lpstr>Gymnázium a reálka</vt:lpstr>
      <vt:lpstr>Na chlapecké školy přicházejí dívky</vt:lpstr>
      <vt:lpstr>První světová válka</vt:lpstr>
      <vt:lpstr>Mezi dvěma válkami</vt:lpstr>
      <vt:lpstr>Úkol k samostatné práci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Kálal</dc:creator>
  <cp:lastModifiedBy>hchotovinska</cp:lastModifiedBy>
  <cp:revision>12</cp:revision>
  <dcterms:created xsi:type="dcterms:W3CDTF">2013-11-02T17:40:41Z</dcterms:created>
  <dcterms:modified xsi:type="dcterms:W3CDTF">2014-05-14T10:17:10Z</dcterms:modified>
</cp:coreProperties>
</file>