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Lst>
  <p:sldIdLst>
    <p:sldId id="267" r:id="rId2"/>
    <p:sldId id="256" r:id="rId3"/>
    <p:sldId id="276" r:id="rId4"/>
    <p:sldId id="262" r:id="rId5"/>
    <p:sldId id="263" r:id="rId6"/>
    <p:sldId id="269" r:id="rId7"/>
    <p:sldId id="270" r:id="rId8"/>
    <p:sldId id="271" r:id="rId9"/>
    <p:sldId id="277" r:id="rId10"/>
    <p:sldId id="273" r:id="rId11"/>
    <p:sldId id="275" r:id="rId12"/>
    <p:sldId id="272" r:id="rId13"/>
    <p:sldId id="278" r:id="rId14"/>
    <p:sldId id="264" r:id="rId15"/>
    <p:sldId id="268" r:id="rId16"/>
  </p:sldIdLst>
  <p:sldSz cx="9144000" cy="6858000" type="screen4x3"/>
  <p:notesSz cx="7099300" cy="10234613"/>
  <p:defaultTextStyle>
    <a:defPPr>
      <a:defRPr lang="cs-CZ"/>
    </a:defPPr>
    <a:lvl1pPr algn="l" rtl="0" fontAlgn="base">
      <a:spcBef>
        <a:spcPct val="0"/>
      </a:spcBef>
      <a:spcAft>
        <a:spcPct val="0"/>
      </a:spcAft>
      <a:defRPr kern="1200">
        <a:solidFill>
          <a:schemeClr val="tx1"/>
        </a:solidFill>
        <a:latin typeface="Tahoma" pitchFamily="34" charset="0"/>
        <a:ea typeface="+mn-ea"/>
        <a:cs typeface="Arial" pitchFamily="34" charset="0"/>
      </a:defRPr>
    </a:lvl1pPr>
    <a:lvl2pPr marL="457200" algn="l" rtl="0" fontAlgn="base">
      <a:spcBef>
        <a:spcPct val="0"/>
      </a:spcBef>
      <a:spcAft>
        <a:spcPct val="0"/>
      </a:spcAft>
      <a:defRPr kern="1200">
        <a:solidFill>
          <a:schemeClr val="tx1"/>
        </a:solidFill>
        <a:latin typeface="Tahoma" pitchFamily="34" charset="0"/>
        <a:ea typeface="+mn-ea"/>
        <a:cs typeface="Arial" pitchFamily="34" charset="0"/>
      </a:defRPr>
    </a:lvl2pPr>
    <a:lvl3pPr marL="914400" algn="l" rtl="0" fontAlgn="base">
      <a:spcBef>
        <a:spcPct val="0"/>
      </a:spcBef>
      <a:spcAft>
        <a:spcPct val="0"/>
      </a:spcAft>
      <a:defRPr kern="1200">
        <a:solidFill>
          <a:schemeClr val="tx1"/>
        </a:solidFill>
        <a:latin typeface="Tahoma" pitchFamily="34" charset="0"/>
        <a:ea typeface="+mn-ea"/>
        <a:cs typeface="Arial" pitchFamily="34" charset="0"/>
      </a:defRPr>
    </a:lvl3pPr>
    <a:lvl4pPr marL="1371600" algn="l" rtl="0" fontAlgn="base">
      <a:spcBef>
        <a:spcPct val="0"/>
      </a:spcBef>
      <a:spcAft>
        <a:spcPct val="0"/>
      </a:spcAft>
      <a:defRPr kern="1200">
        <a:solidFill>
          <a:schemeClr val="tx1"/>
        </a:solidFill>
        <a:latin typeface="Tahoma" pitchFamily="34" charset="0"/>
        <a:ea typeface="+mn-ea"/>
        <a:cs typeface="Arial" pitchFamily="34" charset="0"/>
      </a:defRPr>
    </a:lvl4pPr>
    <a:lvl5pPr marL="1828800" algn="l" rtl="0" fontAlgn="base">
      <a:spcBef>
        <a:spcPct val="0"/>
      </a:spcBef>
      <a:spcAft>
        <a:spcPct val="0"/>
      </a:spcAft>
      <a:defRPr kern="1200">
        <a:solidFill>
          <a:schemeClr val="tx1"/>
        </a:solidFill>
        <a:latin typeface="Tahoma" pitchFamily="34" charset="0"/>
        <a:ea typeface="+mn-ea"/>
        <a:cs typeface="Arial" pitchFamily="34" charset="0"/>
      </a:defRPr>
    </a:lvl5pPr>
    <a:lvl6pPr marL="2286000" algn="l" defTabSz="914400" rtl="0" eaLnBrk="1" latinLnBrk="0" hangingPunct="1">
      <a:defRPr kern="1200">
        <a:solidFill>
          <a:schemeClr val="tx1"/>
        </a:solidFill>
        <a:latin typeface="Tahoma" pitchFamily="34" charset="0"/>
        <a:ea typeface="+mn-ea"/>
        <a:cs typeface="Arial" pitchFamily="34" charset="0"/>
      </a:defRPr>
    </a:lvl6pPr>
    <a:lvl7pPr marL="2743200" algn="l" defTabSz="914400" rtl="0" eaLnBrk="1" latinLnBrk="0" hangingPunct="1">
      <a:defRPr kern="1200">
        <a:solidFill>
          <a:schemeClr val="tx1"/>
        </a:solidFill>
        <a:latin typeface="Tahoma" pitchFamily="34" charset="0"/>
        <a:ea typeface="+mn-ea"/>
        <a:cs typeface="Arial" pitchFamily="34" charset="0"/>
      </a:defRPr>
    </a:lvl7pPr>
    <a:lvl8pPr marL="3200400" algn="l" defTabSz="914400" rtl="0" eaLnBrk="1" latinLnBrk="0" hangingPunct="1">
      <a:defRPr kern="1200">
        <a:solidFill>
          <a:schemeClr val="tx1"/>
        </a:solidFill>
        <a:latin typeface="Tahoma" pitchFamily="34" charset="0"/>
        <a:ea typeface="+mn-ea"/>
        <a:cs typeface="Arial" pitchFamily="34" charset="0"/>
      </a:defRPr>
    </a:lvl8pPr>
    <a:lvl9pPr marL="3657600" algn="l" defTabSz="914400" rtl="0" eaLnBrk="1" latinLnBrk="0" hangingPunct="1">
      <a:defRPr kern="1200">
        <a:solidFill>
          <a:schemeClr val="tx1"/>
        </a:solidFill>
        <a:latin typeface="Tahoma"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65" autoAdjust="0"/>
    <p:restoredTop sz="94660"/>
  </p:normalViewPr>
  <p:slideViewPr>
    <p:cSldViewPr>
      <p:cViewPr>
        <p:scale>
          <a:sx n="100" d="100"/>
          <a:sy n="100" d="100"/>
        </p:scale>
        <p:origin x="14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cs-CZ" smtClean="0"/>
              <a:t>Kliknutím lze upravit styl.</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cs-CZ" smtClean="0"/>
              <a:t>Kliknutím lze upravit styl předlohy.</a:t>
            </a:r>
            <a:endParaRPr lang="en-US"/>
          </a:p>
        </p:txBody>
      </p:sp>
      <p:sp>
        <p:nvSpPr>
          <p:cNvPr id="4" name="Date Placeholder 29"/>
          <p:cNvSpPr>
            <a:spLocks noGrp="1"/>
          </p:cNvSpPr>
          <p:nvPr>
            <p:ph type="dt" sz="half" idx="10"/>
          </p:nvPr>
        </p:nvSpPr>
        <p:spPr/>
        <p:txBody>
          <a:bodyPr/>
          <a:lstStyle>
            <a:lvl1pPr>
              <a:defRPr/>
            </a:lvl1pPr>
          </a:lstStyle>
          <a:p>
            <a:pPr>
              <a:defRPr/>
            </a:pPr>
            <a:endParaRPr lang="cs-CZ"/>
          </a:p>
        </p:txBody>
      </p:sp>
      <p:sp>
        <p:nvSpPr>
          <p:cNvPr id="5" name="Footer Placeholder 18"/>
          <p:cNvSpPr>
            <a:spLocks noGrp="1"/>
          </p:cNvSpPr>
          <p:nvPr>
            <p:ph type="ftr" sz="quarter" idx="11"/>
          </p:nvPr>
        </p:nvSpPr>
        <p:spPr/>
        <p:txBody>
          <a:bodyPr/>
          <a:lstStyle>
            <a:lvl1pPr>
              <a:defRPr/>
            </a:lvl1pPr>
          </a:lstStyle>
          <a:p>
            <a:pPr>
              <a:defRPr/>
            </a:pPr>
            <a:endParaRPr lang="cs-CZ"/>
          </a:p>
        </p:txBody>
      </p:sp>
      <p:sp>
        <p:nvSpPr>
          <p:cNvPr id="6" name="Slide Number Placeholder 26"/>
          <p:cNvSpPr>
            <a:spLocks noGrp="1"/>
          </p:cNvSpPr>
          <p:nvPr>
            <p:ph type="sldNum" sz="quarter" idx="12"/>
          </p:nvPr>
        </p:nvSpPr>
        <p:spPr/>
        <p:txBody>
          <a:bodyPr/>
          <a:lstStyle>
            <a:lvl1pPr>
              <a:defRPr/>
            </a:lvl1pPr>
          </a:lstStyle>
          <a:p>
            <a:pPr>
              <a:defRPr/>
            </a:pPr>
            <a:fld id="{7AB2A929-492C-417F-B11B-E039645E43D6}" type="slidenum">
              <a:rPr lang="cs-CZ"/>
              <a:pPr>
                <a:defRPr/>
              </a:pPr>
              <a:t>‹#›</a:t>
            </a:fld>
            <a:endParaRPr lang="cs-CZ"/>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Kliknutím lze upravit styl.</a:t>
            </a:r>
            <a:endParaRPr lang="en-US"/>
          </a:p>
        </p:txBody>
      </p:sp>
      <p:sp>
        <p:nvSpPr>
          <p:cNvPr id="3" name="Vertical Text Placeholder 2"/>
          <p:cNvSpPr>
            <a:spLocks noGrp="1"/>
          </p:cNvSpPr>
          <p:nvPr>
            <p:ph type="body" orient="vert" idx="1"/>
          </p:nvPr>
        </p:nvSpPr>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Date Placeholder 9"/>
          <p:cNvSpPr>
            <a:spLocks noGrp="1"/>
          </p:cNvSpPr>
          <p:nvPr>
            <p:ph type="dt" sz="half" idx="10"/>
          </p:nvPr>
        </p:nvSpPr>
        <p:spPr/>
        <p:txBody>
          <a:bodyPr/>
          <a:lstStyle>
            <a:lvl1pPr>
              <a:defRPr/>
            </a:lvl1pPr>
          </a:lstStyle>
          <a:p>
            <a:pPr>
              <a:defRPr/>
            </a:pPr>
            <a:endParaRPr lang="cs-CZ"/>
          </a:p>
        </p:txBody>
      </p:sp>
      <p:sp>
        <p:nvSpPr>
          <p:cNvPr id="5" name="Footer Placeholder 21"/>
          <p:cNvSpPr>
            <a:spLocks noGrp="1"/>
          </p:cNvSpPr>
          <p:nvPr>
            <p:ph type="ftr" sz="quarter" idx="11"/>
          </p:nvPr>
        </p:nvSpPr>
        <p:spPr/>
        <p:txBody>
          <a:bodyPr/>
          <a:lstStyle>
            <a:lvl1pPr>
              <a:defRPr/>
            </a:lvl1pPr>
          </a:lstStyle>
          <a:p>
            <a:pPr>
              <a:defRPr/>
            </a:pPr>
            <a:endParaRPr lang="cs-CZ"/>
          </a:p>
        </p:txBody>
      </p:sp>
      <p:sp>
        <p:nvSpPr>
          <p:cNvPr id="6" name="Slide Number Placeholder 17"/>
          <p:cNvSpPr>
            <a:spLocks noGrp="1"/>
          </p:cNvSpPr>
          <p:nvPr>
            <p:ph type="sldNum" sz="quarter" idx="12"/>
          </p:nvPr>
        </p:nvSpPr>
        <p:spPr/>
        <p:txBody>
          <a:bodyPr/>
          <a:lstStyle>
            <a:lvl1pPr>
              <a:defRPr/>
            </a:lvl1pPr>
          </a:lstStyle>
          <a:p>
            <a:pPr>
              <a:defRPr/>
            </a:pPr>
            <a:fld id="{542B600B-2EAD-4076-A7B0-C93AF3B8EA41}" type="slidenum">
              <a:rPr lang="cs-CZ"/>
              <a:pPr>
                <a:defRPr/>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cs-CZ" smtClean="0"/>
              <a:t>Kliknutím lze upravit styl.</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Date Placeholder 9"/>
          <p:cNvSpPr>
            <a:spLocks noGrp="1"/>
          </p:cNvSpPr>
          <p:nvPr>
            <p:ph type="dt" sz="half" idx="10"/>
          </p:nvPr>
        </p:nvSpPr>
        <p:spPr/>
        <p:txBody>
          <a:bodyPr/>
          <a:lstStyle>
            <a:lvl1pPr>
              <a:defRPr/>
            </a:lvl1pPr>
          </a:lstStyle>
          <a:p>
            <a:pPr>
              <a:defRPr/>
            </a:pPr>
            <a:endParaRPr lang="cs-CZ"/>
          </a:p>
        </p:txBody>
      </p:sp>
      <p:sp>
        <p:nvSpPr>
          <p:cNvPr id="5" name="Footer Placeholder 21"/>
          <p:cNvSpPr>
            <a:spLocks noGrp="1"/>
          </p:cNvSpPr>
          <p:nvPr>
            <p:ph type="ftr" sz="quarter" idx="11"/>
          </p:nvPr>
        </p:nvSpPr>
        <p:spPr/>
        <p:txBody>
          <a:bodyPr/>
          <a:lstStyle>
            <a:lvl1pPr>
              <a:defRPr/>
            </a:lvl1pPr>
          </a:lstStyle>
          <a:p>
            <a:pPr>
              <a:defRPr/>
            </a:pPr>
            <a:endParaRPr lang="cs-CZ"/>
          </a:p>
        </p:txBody>
      </p:sp>
      <p:sp>
        <p:nvSpPr>
          <p:cNvPr id="6" name="Slide Number Placeholder 17"/>
          <p:cNvSpPr>
            <a:spLocks noGrp="1"/>
          </p:cNvSpPr>
          <p:nvPr>
            <p:ph type="sldNum" sz="quarter" idx="12"/>
          </p:nvPr>
        </p:nvSpPr>
        <p:spPr/>
        <p:txBody>
          <a:bodyPr/>
          <a:lstStyle>
            <a:lvl1pPr>
              <a:defRPr/>
            </a:lvl1pPr>
          </a:lstStyle>
          <a:p>
            <a:pPr>
              <a:defRPr/>
            </a:pPr>
            <a:fld id="{A2E8DEAB-E1E6-46D4-AE9A-49C8E427596E}" type="slidenum">
              <a:rPr lang="cs-CZ"/>
              <a:pPr>
                <a:defRPr/>
              </a:pPr>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Kliknutím lze upravit styl.</a:t>
            </a:r>
            <a:endParaRPr lang="en-US"/>
          </a:p>
        </p:txBody>
      </p:sp>
      <p:sp>
        <p:nvSpPr>
          <p:cNvPr id="3" name="Content Placeholder 2"/>
          <p:cNvSpPr>
            <a:spLocks noGrp="1"/>
          </p:cNvSpPr>
          <p:nvPr>
            <p:ph idx="1"/>
          </p:nvPr>
        </p:nvSpPr>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Date Placeholder 9"/>
          <p:cNvSpPr>
            <a:spLocks noGrp="1"/>
          </p:cNvSpPr>
          <p:nvPr>
            <p:ph type="dt" sz="half" idx="10"/>
          </p:nvPr>
        </p:nvSpPr>
        <p:spPr/>
        <p:txBody>
          <a:bodyPr/>
          <a:lstStyle>
            <a:lvl1pPr>
              <a:defRPr/>
            </a:lvl1pPr>
          </a:lstStyle>
          <a:p>
            <a:pPr>
              <a:defRPr/>
            </a:pPr>
            <a:endParaRPr lang="cs-CZ"/>
          </a:p>
        </p:txBody>
      </p:sp>
      <p:sp>
        <p:nvSpPr>
          <p:cNvPr id="5" name="Footer Placeholder 21"/>
          <p:cNvSpPr>
            <a:spLocks noGrp="1"/>
          </p:cNvSpPr>
          <p:nvPr>
            <p:ph type="ftr" sz="quarter" idx="11"/>
          </p:nvPr>
        </p:nvSpPr>
        <p:spPr/>
        <p:txBody>
          <a:bodyPr/>
          <a:lstStyle>
            <a:lvl1pPr>
              <a:defRPr/>
            </a:lvl1pPr>
          </a:lstStyle>
          <a:p>
            <a:pPr>
              <a:defRPr/>
            </a:pPr>
            <a:endParaRPr lang="cs-CZ"/>
          </a:p>
        </p:txBody>
      </p:sp>
      <p:sp>
        <p:nvSpPr>
          <p:cNvPr id="6" name="Slide Number Placeholder 17"/>
          <p:cNvSpPr>
            <a:spLocks noGrp="1"/>
          </p:cNvSpPr>
          <p:nvPr>
            <p:ph type="sldNum" sz="quarter" idx="12"/>
          </p:nvPr>
        </p:nvSpPr>
        <p:spPr/>
        <p:txBody>
          <a:bodyPr/>
          <a:lstStyle>
            <a:lvl1pPr>
              <a:defRPr/>
            </a:lvl1pPr>
          </a:lstStyle>
          <a:p>
            <a:pPr>
              <a:defRPr/>
            </a:pPr>
            <a:fld id="{FF34F35E-7C82-47D1-8F12-400D21BD6A41}" type="slidenum">
              <a:rPr lang="cs-CZ"/>
              <a:pPr>
                <a:defRPr/>
              </a:pPr>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cs-CZ" smtClean="0"/>
              <a:t>Kliknutím lze upravit styl.</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cs-CZ" smtClean="0"/>
              <a:t>Kliknutím lze upravit styly předlohy textu.</a:t>
            </a:r>
          </a:p>
        </p:txBody>
      </p:sp>
      <p:sp>
        <p:nvSpPr>
          <p:cNvPr id="4" name="Date Placeholder 3"/>
          <p:cNvSpPr>
            <a:spLocks noGrp="1"/>
          </p:cNvSpPr>
          <p:nvPr>
            <p:ph type="dt" sz="half" idx="10"/>
          </p:nvPr>
        </p:nvSpPr>
        <p:spPr/>
        <p:txBody>
          <a:bodyPr/>
          <a:lstStyle>
            <a:lvl1pPr>
              <a:defRPr/>
            </a:lvl1pPr>
          </a:lstStyle>
          <a:p>
            <a:pPr>
              <a:defRPr/>
            </a:pPr>
            <a:endParaRPr lang="cs-CZ"/>
          </a:p>
        </p:txBody>
      </p:sp>
      <p:sp>
        <p:nvSpPr>
          <p:cNvPr id="5" name="Footer Placeholder 4"/>
          <p:cNvSpPr>
            <a:spLocks noGrp="1"/>
          </p:cNvSpPr>
          <p:nvPr>
            <p:ph type="ftr" sz="quarter" idx="11"/>
          </p:nvPr>
        </p:nvSpPr>
        <p:spPr/>
        <p:txBody>
          <a:bodyPr/>
          <a:lstStyle>
            <a:lvl1pPr>
              <a:defRPr/>
            </a:lvl1pPr>
          </a:lstStyle>
          <a:p>
            <a:pPr>
              <a:defRPr/>
            </a:pPr>
            <a:endParaRPr lang="cs-CZ"/>
          </a:p>
        </p:txBody>
      </p:sp>
      <p:sp>
        <p:nvSpPr>
          <p:cNvPr id="6" name="Slide Number Placeholder 5"/>
          <p:cNvSpPr>
            <a:spLocks noGrp="1"/>
          </p:cNvSpPr>
          <p:nvPr>
            <p:ph type="sldNum" sz="quarter" idx="12"/>
          </p:nvPr>
        </p:nvSpPr>
        <p:spPr/>
        <p:txBody>
          <a:bodyPr/>
          <a:lstStyle>
            <a:lvl1pPr>
              <a:defRPr/>
            </a:lvl1pPr>
          </a:lstStyle>
          <a:p>
            <a:pPr>
              <a:defRPr/>
            </a:pPr>
            <a:fld id="{80189F24-FAF6-49AC-8D6B-13C7178DB9DF}" type="slidenum">
              <a:rPr lang="cs-CZ"/>
              <a:pPr>
                <a:defRPr/>
              </a:pPr>
              <a:t>‹#›</a:t>
            </a:fld>
            <a:endParaRPr lang="cs-CZ"/>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cs-CZ" smtClean="0"/>
              <a:t>Kliknutím lze upravit styl.</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5" name="Date Placeholder 9"/>
          <p:cNvSpPr>
            <a:spLocks noGrp="1"/>
          </p:cNvSpPr>
          <p:nvPr>
            <p:ph type="dt" sz="half" idx="10"/>
          </p:nvPr>
        </p:nvSpPr>
        <p:spPr/>
        <p:txBody>
          <a:bodyPr/>
          <a:lstStyle>
            <a:lvl1pPr>
              <a:defRPr/>
            </a:lvl1pPr>
          </a:lstStyle>
          <a:p>
            <a:pPr>
              <a:defRPr/>
            </a:pPr>
            <a:endParaRPr lang="cs-CZ"/>
          </a:p>
        </p:txBody>
      </p:sp>
      <p:sp>
        <p:nvSpPr>
          <p:cNvPr id="6" name="Footer Placeholder 21"/>
          <p:cNvSpPr>
            <a:spLocks noGrp="1"/>
          </p:cNvSpPr>
          <p:nvPr>
            <p:ph type="ftr" sz="quarter" idx="11"/>
          </p:nvPr>
        </p:nvSpPr>
        <p:spPr/>
        <p:txBody>
          <a:bodyPr/>
          <a:lstStyle>
            <a:lvl1pPr>
              <a:defRPr/>
            </a:lvl1pPr>
          </a:lstStyle>
          <a:p>
            <a:pPr>
              <a:defRPr/>
            </a:pPr>
            <a:endParaRPr lang="cs-CZ"/>
          </a:p>
        </p:txBody>
      </p:sp>
      <p:sp>
        <p:nvSpPr>
          <p:cNvPr id="7" name="Slide Number Placeholder 17"/>
          <p:cNvSpPr>
            <a:spLocks noGrp="1"/>
          </p:cNvSpPr>
          <p:nvPr>
            <p:ph type="sldNum" sz="quarter" idx="12"/>
          </p:nvPr>
        </p:nvSpPr>
        <p:spPr/>
        <p:txBody>
          <a:bodyPr/>
          <a:lstStyle>
            <a:lvl1pPr>
              <a:defRPr/>
            </a:lvl1pPr>
          </a:lstStyle>
          <a:p>
            <a:pPr>
              <a:defRPr/>
            </a:pPr>
            <a:fld id="{ED996CC9-D186-4400-BBDC-2CA386F864AC}" type="slidenum">
              <a:rPr lang="cs-CZ"/>
              <a:pPr>
                <a:defRPr/>
              </a:pPr>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cs-CZ" smtClean="0"/>
              <a:t>Kliknutím lze upravit styl.</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cs-CZ" smtClean="0"/>
              <a:t>Kliknutím lze upravit styly předlohy textu.</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cs-CZ" smtClean="0"/>
              <a:t>Kliknutím lze upravit styly předlohy textu.</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7" name="Date Placeholder 9"/>
          <p:cNvSpPr>
            <a:spLocks noGrp="1"/>
          </p:cNvSpPr>
          <p:nvPr>
            <p:ph type="dt" sz="half" idx="10"/>
          </p:nvPr>
        </p:nvSpPr>
        <p:spPr/>
        <p:txBody>
          <a:bodyPr/>
          <a:lstStyle>
            <a:lvl1pPr>
              <a:defRPr/>
            </a:lvl1pPr>
          </a:lstStyle>
          <a:p>
            <a:pPr>
              <a:defRPr/>
            </a:pPr>
            <a:endParaRPr lang="cs-CZ"/>
          </a:p>
        </p:txBody>
      </p:sp>
      <p:sp>
        <p:nvSpPr>
          <p:cNvPr id="8" name="Footer Placeholder 21"/>
          <p:cNvSpPr>
            <a:spLocks noGrp="1"/>
          </p:cNvSpPr>
          <p:nvPr>
            <p:ph type="ftr" sz="quarter" idx="11"/>
          </p:nvPr>
        </p:nvSpPr>
        <p:spPr/>
        <p:txBody>
          <a:bodyPr/>
          <a:lstStyle>
            <a:lvl1pPr>
              <a:defRPr/>
            </a:lvl1pPr>
          </a:lstStyle>
          <a:p>
            <a:pPr>
              <a:defRPr/>
            </a:pPr>
            <a:endParaRPr lang="cs-CZ"/>
          </a:p>
        </p:txBody>
      </p:sp>
      <p:sp>
        <p:nvSpPr>
          <p:cNvPr id="9" name="Slide Number Placeholder 17"/>
          <p:cNvSpPr>
            <a:spLocks noGrp="1"/>
          </p:cNvSpPr>
          <p:nvPr>
            <p:ph type="sldNum" sz="quarter" idx="12"/>
          </p:nvPr>
        </p:nvSpPr>
        <p:spPr/>
        <p:txBody>
          <a:bodyPr/>
          <a:lstStyle>
            <a:lvl1pPr>
              <a:defRPr/>
            </a:lvl1pPr>
          </a:lstStyle>
          <a:p>
            <a:pPr>
              <a:defRPr/>
            </a:pPr>
            <a:fld id="{05BB2B3A-084E-4C0C-B50C-3705C7A82EB2}" type="slidenum">
              <a:rPr lang="cs-CZ"/>
              <a:pPr>
                <a:defRPr/>
              </a:pPr>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cs-CZ" smtClean="0"/>
              <a:t>Kliknutím lze upravit styl.</a:t>
            </a:r>
            <a:endParaRPr lang="en-US"/>
          </a:p>
        </p:txBody>
      </p:sp>
      <p:sp>
        <p:nvSpPr>
          <p:cNvPr id="3" name="Date Placeholder 9"/>
          <p:cNvSpPr>
            <a:spLocks noGrp="1"/>
          </p:cNvSpPr>
          <p:nvPr>
            <p:ph type="dt" sz="half" idx="10"/>
          </p:nvPr>
        </p:nvSpPr>
        <p:spPr/>
        <p:txBody>
          <a:bodyPr/>
          <a:lstStyle>
            <a:lvl1pPr>
              <a:defRPr/>
            </a:lvl1pPr>
          </a:lstStyle>
          <a:p>
            <a:pPr>
              <a:defRPr/>
            </a:pPr>
            <a:endParaRPr lang="cs-CZ"/>
          </a:p>
        </p:txBody>
      </p:sp>
      <p:sp>
        <p:nvSpPr>
          <p:cNvPr id="4" name="Footer Placeholder 21"/>
          <p:cNvSpPr>
            <a:spLocks noGrp="1"/>
          </p:cNvSpPr>
          <p:nvPr>
            <p:ph type="ftr" sz="quarter" idx="11"/>
          </p:nvPr>
        </p:nvSpPr>
        <p:spPr/>
        <p:txBody>
          <a:bodyPr/>
          <a:lstStyle>
            <a:lvl1pPr>
              <a:defRPr/>
            </a:lvl1pPr>
          </a:lstStyle>
          <a:p>
            <a:pPr>
              <a:defRPr/>
            </a:pPr>
            <a:endParaRPr lang="cs-CZ"/>
          </a:p>
        </p:txBody>
      </p:sp>
      <p:sp>
        <p:nvSpPr>
          <p:cNvPr id="5" name="Slide Number Placeholder 17"/>
          <p:cNvSpPr>
            <a:spLocks noGrp="1"/>
          </p:cNvSpPr>
          <p:nvPr>
            <p:ph type="sldNum" sz="quarter" idx="12"/>
          </p:nvPr>
        </p:nvSpPr>
        <p:spPr/>
        <p:txBody>
          <a:bodyPr/>
          <a:lstStyle>
            <a:lvl1pPr>
              <a:defRPr/>
            </a:lvl1pPr>
          </a:lstStyle>
          <a:p>
            <a:pPr>
              <a:defRPr/>
            </a:pPr>
            <a:fld id="{3CD37670-3CF0-468C-A77F-851869BF856C}" type="slidenum">
              <a:rPr lang="cs-CZ"/>
              <a:pPr>
                <a:defRPr/>
              </a:pPr>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cs-CZ"/>
          </a:p>
        </p:txBody>
      </p:sp>
      <p:sp>
        <p:nvSpPr>
          <p:cNvPr id="3" name="Footer Placeholder 21"/>
          <p:cNvSpPr>
            <a:spLocks noGrp="1"/>
          </p:cNvSpPr>
          <p:nvPr>
            <p:ph type="ftr" sz="quarter" idx="11"/>
          </p:nvPr>
        </p:nvSpPr>
        <p:spPr/>
        <p:txBody>
          <a:bodyPr/>
          <a:lstStyle>
            <a:lvl1pPr>
              <a:defRPr/>
            </a:lvl1pPr>
          </a:lstStyle>
          <a:p>
            <a:pPr>
              <a:defRPr/>
            </a:pPr>
            <a:endParaRPr lang="cs-CZ"/>
          </a:p>
        </p:txBody>
      </p:sp>
      <p:sp>
        <p:nvSpPr>
          <p:cNvPr id="4" name="Slide Number Placeholder 17"/>
          <p:cNvSpPr>
            <a:spLocks noGrp="1"/>
          </p:cNvSpPr>
          <p:nvPr>
            <p:ph type="sldNum" sz="quarter" idx="12"/>
          </p:nvPr>
        </p:nvSpPr>
        <p:spPr/>
        <p:txBody>
          <a:bodyPr/>
          <a:lstStyle>
            <a:lvl1pPr>
              <a:defRPr/>
            </a:lvl1pPr>
          </a:lstStyle>
          <a:p>
            <a:pPr>
              <a:defRPr/>
            </a:pPr>
            <a:fld id="{9582CFC1-C998-4BA6-AC61-7C54A1B6DB41}" type="slidenum">
              <a:rPr lang="cs-CZ"/>
              <a:pPr>
                <a:defRPr/>
              </a:pPr>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cs-CZ" smtClean="0"/>
              <a:t>Kliknutím lze upravit styl.</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cs-CZ" smtClean="0"/>
              <a:t>Kliknutím lze upravit styly předlohy textu.</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5" name="Date Placeholder 9"/>
          <p:cNvSpPr>
            <a:spLocks noGrp="1"/>
          </p:cNvSpPr>
          <p:nvPr>
            <p:ph type="dt" sz="half" idx="10"/>
          </p:nvPr>
        </p:nvSpPr>
        <p:spPr/>
        <p:txBody>
          <a:bodyPr/>
          <a:lstStyle>
            <a:lvl1pPr>
              <a:defRPr/>
            </a:lvl1pPr>
          </a:lstStyle>
          <a:p>
            <a:pPr>
              <a:defRPr/>
            </a:pPr>
            <a:endParaRPr lang="cs-CZ"/>
          </a:p>
        </p:txBody>
      </p:sp>
      <p:sp>
        <p:nvSpPr>
          <p:cNvPr id="6" name="Footer Placeholder 21"/>
          <p:cNvSpPr>
            <a:spLocks noGrp="1"/>
          </p:cNvSpPr>
          <p:nvPr>
            <p:ph type="ftr" sz="quarter" idx="11"/>
          </p:nvPr>
        </p:nvSpPr>
        <p:spPr/>
        <p:txBody>
          <a:bodyPr/>
          <a:lstStyle>
            <a:lvl1pPr>
              <a:defRPr/>
            </a:lvl1pPr>
          </a:lstStyle>
          <a:p>
            <a:pPr>
              <a:defRPr/>
            </a:pPr>
            <a:endParaRPr lang="cs-CZ"/>
          </a:p>
        </p:txBody>
      </p:sp>
      <p:sp>
        <p:nvSpPr>
          <p:cNvPr id="7" name="Slide Number Placeholder 17"/>
          <p:cNvSpPr>
            <a:spLocks noGrp="1"/>
          </p:cNvSpPr>
          <p:nvPr>
            <p:ph type="sldNum" sz="quarter" idx="12"/>
          </p:nvPr>
        </p:nvSpPr>
        <p:spPr/>
        <p:txBody>
          <a:bodyPr/>
          <a:lstStyle>
            <a:lvl1pPr>
              <a:defRPr/>
            </a:lvl1pPr>
          </a:lstStyle>
          <a:p>
            <a:pPr>
              <a:defRPr/>
            </a:pPr>
            <a:fld id="{C995FFCE-3F40-429F-AD47-C3E11D2B64B5}" type="slidenum">
              <a:rPr lang="cs-CZ"/>
              <a:pPr>
                <a:defRPr/>
              </a:pPr>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spTree>
      <p:nvGrpSpPr>
        <p:cNvPr id="1" name=""/>
        <p:cNvGrpSpPr/>
        <p:nvPr/>
      </p:nvGrpSpPr>
      <p:grpSpPr>
        <a:xfrm>
          <a:off x="0" y="0"/>
          <a:ext cx="0" cy="0"/>
          <a:chOff x="0" y="0"/>
          <a:chExt cx="0" cy="0"/>
        </a:xfrm>
      </p:grpSpPr>
      <p:sp>
        <p:nvSpPr>
          <p:cNvPr id="5" name="Snip and Round Single Corner Rectangle 8"/>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ight Triangle 11"/>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cs-CZ" smtClean="0"/>
              <a:t>Kliknutím lze upravit styl.</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cs-CZ" smtClean="0"/>
              <a:t>Kliknutím lze upravit styly předlohy textu.</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cs-CZ" noProof="0" smtClean="0"/>
              <a:t>Kliknutím na ikonu přidáte obrázek.</a:t>
            </a:r>
            <a:endParaRPr lang="en-US" noProof="0" dirty="0"/>
          </a:p>
        </p:txBody>
      </p:sp>
      <p:sp>
        <p:nvSpPr>
          <p:cNvPr id="9" name="Date Placeholder 4"/>
          <p:cNvSpPr>
            <a:spLocks noGrp="1"/>
          </p:cNvSpPr>
          <p:nvPr>
            <p:ph type="dt" sz="half" idx="10"/>
          </p:nvPr>
        </p:nvSpPr>
        <p:spPr/>
        <p:txBody>
          <a:bodyPr/>
          <a:lstStyle>
            <a:lvl1pPr>
              <a:defRPr/>
            </a:lvl1pPr>
          </a:lstStyle>
          <a:p>
            <a:pPr>
              <a:defRPr/>
            </a:pPr>
            <a:endParaRPr lang="cs-CZ"/>
          </a:p>
        </p:txBody>
      </p:sp>
      <p:sp>
        <p:nvSpPr>
          <p:cNvPr id="10" name="Footer Placeholder 5"/>
          <p:cNvSpPr>
            <a:spLocks noGrp="1"/>
          </p:cNvSpPr>
          <p:nvPr>
            <p:ph type="ftr" sz="quarter" idx="11"/>
          </p:nvPr>
        </p:nvSpPr>
        <p:spPr/>
        <p:txBody>
          <a:bodyPr/>
          <a:lstStyle>
            <a:lvl1pPr>
              <a:defRPr/>
            </a:lvl1pPr>
          </a:lstStyle>
          <a:p>
            <a:pPr>
              <a:defRPr/>
            </a:pPr>
            <a:endParaRPr lang="cs-CZ"/>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3504C145-51A7-4BA7-9516-7B1411BFDD51}" type="slidenum">
              <a:rPr lang="cs-CZ"/>
              <a:pPr>
                <a:defRPr/>
              </a:pPr>
              <a:t>‹#›</a:t>
            </a:fld>
            <a:endParaRPr lang="cs-C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9"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cs-CZ" smtClean="0"/>
              <a:t>Kliknutím lze upravit styl.</a:t>
            </a:r>
            <a:endParaRPr lang="en-US" smtClean="0"/>
          </a:p>
        </p:txBody>
      </p:sp>
      <p:sp>
        <p:nvSpPr>
          <p:cNvPr id="30"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smtClean="0"/>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cs-CZ"/>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cs-CZ"/>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smtClean="0">
                <a:solidFill>
                  <a:schemeClr val="tx2">
                    <a:shade val="90000"/>
                  </a:schemeClr>
                </a:solidFill>
              </a:defRPr>
            </a:lvl1pPr>
          </a:lstStyle>
          <a:p>
            <a:pPr>
              <a:defRPr/>
            </a:pPr>
            <a:fld id="{0A3FD7CD-AE8C-4C6E-AE12-D2F18C13FE66}" type="slidenum">
              <a:rPr lang="cs-CZ"/>
              <a:pPr>
                <a:defRPr/>
              </a:pPr>
              <a:t>‹#›</a:t>
            </a:fld>
            <a:endParaRPr lang="cs-CZ"/>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3808" r:id="rId1"/>
    <p:sldLayoutId id="2147483800" r:id="rId2"/>
    <p:sldLayoutId id="2147483809" r:id="rId3"/>
    <p:sldLayoutId id="2147483801" r:id="rId4"/>
    <p:sldLayoutId id="2147483802" r:id="rId5"/>
    <p:sldLayoutId id="2147483803" r:id="rId6"/>
    <p:sldLayoutId id="2147483804" r:id="rId7"/>
    <p:sldLayoutId id="2147483805" r:id="rId8"/>
    <p:sldLayoutId id="2147483810" r:id="rId9"/>
    <p:sldLayoutId id="2147483806" r:id="rId10"/>
    <p:sldLayoutId id="2147483807"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xEl>
                                              <p:pRg st="0" end="0"/>
                                            </p:txEl>
                                          </p:spTgt>
                                        </p:tgtEl>
                                        <p:attrNameLst>
                                          <p:attrName>style.visibility</p:attrName>
                                        </p:attrNameLst>
                                      </p:cBhvr>
                                      <p:to>
                                        <p:strVal val="visible"/>
                                      </p:to>
                                    </p:set>
                                    <p:animEffect transition="in" filter="fade">
                                      <p:cBhvr>
                                        <p:cTn id="12" dur="2000"/>
                                        <p:tgtEl>
                                          <p:spTgt spid="30">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0">
                                            <p:txEl>
                                              <p:pRg st="1" end="1"/>
                                            </p:txEl>
                                          </p:spTgt>
                                        </p:tgtEl>
                                        <p:attrNameLst>
                                          <p:attrName>style.visibility</p:attrName>
                                        </p:attrNameLst>
                                      </p:cBhvr>
                                      <p:to>
                                        <p:strVal val="visible"/>
                                      </p:to>
                                    </p:set>
                                    <p:animEffect transition="in" filter="fade">
                                      <p:cBhvr>
                                        <p:cTn id="15" dur="2000"/>
                                        <p:tgtEl>
                                          <p:spTgt spid="30">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0">
                                            <p:txEl>
                                              <p:pRg st="2" end="2"/>
                                            </p:txEl>
                                          </p:spTgt>
                                        </p:tgtEl>
                                        <p:attrNameLst>
                                          <p:attrName>style.visibility</p:attrName>
                                        </p:attrNameLst>
                                      </p:cBhvr>
                                      <p:to>
                                        <p:strVal val="visible"/>
                                      </p:to>
                                    </p:set>
                                    <p:animEffect transition="in" filter="fade">
                                      <p:cBhvr>
                                        <p:cTn id="18" dur="2000"/>
                                        <p:tgtEl>
                                          <p:spTgt spid="30">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0">
                                            <p:txEl>
                                              <p:pRg st="3" end="3"/>
                                            </p:txEl>
                                          </p:spTgt>
                                        </p:tgtEl>
                                        <p:attrNameLst>
                                          <p:attrName>style.visibility</p:attrName>
                                        </p:attrNameLst>
                                      </p:cBhvr>
                                      <p:to>
                                        <p:strVal val="visible"/>
                                      </p:to>
                                    </p:set>
                                    <p:animEffect transition="in" filter="fade">
                                      <p:cBhvr>
                                        <p:cTn id="21" dur="2000"/>
                                        <p:tgtEl>
                                          <p:spTgt spid="30">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0">
                                            <p:txEl>
                                              <p:pRg st="4" end="4"/>
                                            </p:txEl>
                                          </p:spTgt>
                                        </p:tgtEl>
                                        <p:attrNameLst>
                                          <p:attrName>style.visibility</p:attrName>
                                        </p:attrNameLst>
                                      </p:cBhvr>
                                      <p:to>
                                        <p:strVal val="visible"/>
                                      </p:to>
                                    </p:set>
                                    <p:animEffect transition="in" filter="fade">
                                      <p:cBhvr>
                                        <p:cTn id="24" dur="2000"/>
                                        <p:tgtEl>
                                          <p:spTgt spid="3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0" grpId="0" build="p"/>
    </p:bldLst>
  </p:timing>
  <p:txStyles>
    <p:titleStyle>
      <a:lvl1pPr algn="l" rtl="0" fontAlgn="base">
        <a:spcBef>
          <a:spcPct val="0"/>
        </a:spcBef>
        <a:spcAft>
          <a:spcPct val="0"/>
        </a:spcAft>
        <a:defRPr sz="5000"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B58B80"/>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B58B80"/>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C3986D"/>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TextovéPole 1"/>
          <p:cNvSpPr txBox="1">
            <a:spLocks noChangeArrowheads="1"/>
          </p:cNvSpPr>
          <p:nvPr/>
        </p:nvSpPr>
        <p:spPr bwMode="auto">
          <a:xfrm>
            <a:off x="1646238" y="171450"/>
            <a:ext cx="5851525" cy="252413"/>
          </a:xfrm>
          <a:prstGeom prst="rect">
            <a:avLst/>
          </a:prstGeom>
          <a:noFill/>
          <a:ln w="9525">
            <a:noFill/>
            <a:miter lim="800000"/>
            <a:headEnd/>
            <a:tailEnd/>
          </a:ln>
        </p:spPr>
        <p:txBody>
          <a:bodyPr lIns="82296" tIns="41148" rIns="82296" bIns="41148">
            <a:spAutoFit/>
          </a:bodyPr>
          <a:lstStyle/>
          <a:p>
            <a:pPr algn="ctr"/>
            <a:r>
              <a:rPr lang="cs-CZ" sz="1100" dirty="0">
                <a:solidFill>
                  <a:srgbClr val="000000"/>
                </a:solidFill>
                <a:latin typeface="Arial" pitchFamily="34" charset="0"/>
              </a:rPr>
              <a:t>Projekt : Inovace vybavení  Registrační číslo projektu </a:t>
            </a:r>
            <a:r>
              <a:rPr lang="cs-CZ" sz="1100" dirty="0" smtClean="0">
                <a:solidFill>
                  <a:srgbClr val="000000"/>
                </a:solidFill>
                <a:latin typeface="Arial" pitchFamily="34" charset="0"/>
              </a:rPr>
              <a:t>CZ.1.07/1.5.00/34.0325</a:t>
            </a:r>
            <a:endParaRPr lang="cs-CZ" sz="1100" dirty="0">
              <a:solidFill>
                <a:srgbClr val="000000"/>
              </a:solidFill>
              <a:latin typeface="Arial" pitchFamily="34" charset="0"/>
            </a:endParaRPr>
          </a:p>
        </p:txBody>
      </p:sp>
      <p:sp>
        <p:nvSpPr>
          <p:cNvPr id="5123" name="TextovéPole 2"/>
          <p:cNvSpPr txBox="1">
            <a:spLocks noChangeArrowheads="1"/>
          </p:cNvSpPr>
          <p:nvPr/>
        </p:nvSpPr>
        <p:spPr bwMode="auto">
          <a:xfrm>
            <a:off x="708025" y="423863"/>
            <a:ext cx="7727950" cy="252412"/>
          </a:xfrm>
          <a:prstGeom prst="rect">
            <a:avLst/>
          </a:prstGeom>
          <a:noFill/>
          <a:ln w="9525">
            <a:noFill/>
            <a:miter lim="800000"/>
            <a:headEnd/>
            <a:tailEnd/>
          </a:ln>
        </p:spPr>
        <p:txBody>
          <a:bodyPr lIns="82296" tIns="41148" rIns="82296" bIns="41148">
            <a:spAutoFit/>
          </a:bodyPr>
          <a:lstStyle/>
          <a:p>
            <a:pPr algn="ctr"/>
            <a:r>
              <a:rPr lang="cs-CZ" sz="1100" dirty="0">
                <a:solidFill>
                  <a:srgbClr val="000000"/>
                </a:solidFill>
                <a:latin typeface="Arial" pitchFamily="34" charset="0"/>
              </a:rPr>
              <a:t>Příjemce: Gymnázium </a:t>
            </a:r>
            <a:r>
              <a:rPr lang="cs-CZ" sz="1100" dirty="0" err="1">
                <a:solidFill>
                  <a:srgbClr val="000000"/>
                </a:solidFill>
                <a:latin typeface="Arial" pitchFamily="34" charset="0"/>
              </a:rPr>
              <a:t>Pierra</a:t>
            </a:r>
            <a:r>
              <a:rPr lang="cs-CZ" sz="1100" dirty="0">
                <a:solidFill>
                  <a:srgbClr val="000000"/>
                </a:solidFill>
                <a:latin typeface="Arial" pitchFamily="34" charset="0"/>
              </a:rPr>
              <a:t> de </a:t>
            </a:r>
            <a:r>
              <a:rPr lang="cs-CZ" sz="1100" dirty="0" err="1">
                <a:solidFill>
                  <a:srgbClr val="000000"/>
                </a:solidFill>
                <a:latin typeface="Arial" pitchFamily="34" charset="0"/>
              </a:rPr>
              <a:t>Coubertina</a:t>
            </a:r>
            <a:r>
              <a:rPr lang="cs-CZ" sz="1100" dirty="0">
                <a:solidFill>
                  <a:srgbClr val="000000"/>
                </a:solidFill>
                <a:latin typeface="Arial" pitchFamily="34" charset="0"/>
              </a:rPr>
              <a:t>, Tábor, Náměstí Františka Křižíka 860, 390 01 Tábor</a:t>
            </a:r>
          </a:p>
        </p:txBody>
      </p:sp>
      <p:pic>
        <p:nvPicPr>
          <p:cNvPr id="5124" name="Obrázek 3" descr="Logolink OPVK - oříznutý.jpg"/>
          <p:cNvPicPr>
            <a:picLocks/>
          </p:cNvPicPr>
          <p:nvPr/>
        </p:nvPicPr>
        <p:blipFill>
          <a:blip r:embed="rId2" cstate="print"/>
          <a:srcRect/>
          <a:stretch>
            <a:fillRect/>
          </a:stretch>
        </p:blipFill>
        <p:spPr bwMode="auto">
          <a:xfrm>
            <a:off x="1436688" y="5292725"/>
            <a:ext cx="6272212" cy="1208088"/>
          </a:xfrm>
          <a:prstGeom prst="rect">
            <a:avLst/>
          </a:prstGeom>
          <a:solidFill>
            <a:srgbClr val="000000">
              <a:alpha val="0"/>
            </a:srgbClr>
          </a:solidFill>
          <a:ln w="9525">
            <a:noFill/>
            <a:miter lim="800000"/>
            <a:headEnd/>
            <a:tailEnd/>
          </a:ln>
        </p:spPr>
      </p:pic>
      <p:sp>
        <p:nvSpPr>
          <p:cNvPr id="5125" name="TextovéPole 4"/>
          <p:cNvSpPr txBox="1">
            <a:spLocks noChangeArrowheads="1"/>
          </p:cNvSpPr>
          <p:nvPr/>
        </p:nvSpPr>
        <p:spPr bwMode="auto">
          <a:xfrm>
            <a:off x="788988" y="4868863"/>
            <a:ext cx="7566025" cy="222250"/>
          </a:xfrm>
          <a:prstGeom prst="rect">
            <a:avLst/>
          </a:prstGeom>
          <a:noFill/>
          <a:ln w="9525">
            <a:noFill/>
            <a:miter lim="800000"/>
            <a:headEnd/>
            <a:tailEnd/>
          </a:ln>
        </p:spPr>
        <p:txBody>
          <a:bodyPr lIns="82296" tIns="41148" rIns="82296" bIns="41148">
            <a:spAutoFit/>
          </a:bodyPr>
          <a:lstStyle/>
          <a:p>
            <a:pPr algn="ctr"/>
            <a:r>
              <a:rPr lang="cs-CZ" sz="900" b="1">
                <a:solidFill>
                  <a:srgbClr val="000000"/>
                </a:solidFill>
                <a:latin typeface="Times New Roman - 14"/>
              </a:rPr>
              <a:t>Tento výukový materiál vznikl v rámci Operačního programu Vzdělání pro konkurenceschopnost</a:t>
            </a:r>
            <a:r>
              <a:rPr lang="cs-CZ" sz="900" b="1" u="sng">
                <a:solidFill>
                  <a:srgbClr val="000000"/>
                </a:solidFill>
                <a:latin typeface="Times New Roman - 14"/>
              </a:rPr>
              <a:t>.</a:t>
            </a:r>
          </a:p>
        </p:txBody>
      </p:sp>
      <p:sp>
        <p:nvSpPr>
          <p:cNvPr id="5126" name="TextovéPole 5"/>
          <p:cNvSpPr txBox="1">
            <a:spLocks noChangeArrowheads="1"/>
          </p:cNvSpPr>
          <p:nvPr/>
        </p:nvSpPr>
        <p:spPr bwMode="auto">
          <a:xfrm>
            <a:off x="6350" y="4289425"/>
            <a:ext cx="9302750" cy="360363"/>
          </a:xfrm>
          <a:prstGeom prst="rect">
            <a:avLst/>
          </a:prstGeom>
          <a:noFill/>
          <a:ln w="9525">
            <a:noFill/>
            <a:miter lim="800000"/>
            <a:headEnd/>
            <a:tailEnd/>
          </a:ln>
        </p:spPr>
        <p:txBody>
          <a:bodyPr lIns="82296" tIns="41148" rIns="82296" bIns="41148">
            <a:spAutoFit/>
          </a:bodyPr>
          <a:lstStyle/>
          <a:p>
            <a:pPr algn="ctr"/>
            <a:r>
              <a:rPr lang="cs-CZ" sz="900" b="1">
                <a:solidFill>
                  <a:schemeClr val="bg1"/>
                </a:solidFill>
                <a:latin typeface="Times New Roman - 14"/>
              </a:rPr>
              <a:t>Materiál je určen k bezplatnému používání pro potřeby výuky a vzdělávání na všech typech škol a školských zařízení.</a:t>
            </a:r>
          </a:p>
          <a:p>
            <a:pPr algn="ctr"/>
            <a:r>
              <a:rPr lang="cs-CZ" sz="900" b="1">
                <a:solidFill>
                  <a:schemeClr val="bg1"/>
                </a:solidFill>
                <a:latin typeface="Times New Roman - 14"/>
              </a:rPr>
              <a:t>Jakékoliv další používání podléhá autorskému zákonu.</a:t>
            </a:r>
          </a:p>
        </p:txBody>
      </p:sp>
      <p:sp>
        <p:nvSpPr>
          <p:cNvPr id="5127" name="TextovéPole 6"/>
          <p:cNvSpPr txBox="1">
            <a:spLocks noChangeArrowheads="1"/>
          </p:cNvSpPr>
          <p:nvPr/>
        </p:nvSpPr>
        <p:spPr bwMode="auto">
          <a:xfrm>
            <a:off x="320675" y="1165225"/>
            <a:ext cx="1714500" cy="252413"/>
          </a:xfrm>
          <a:prstGeom prst="rect">
            <a:avLst/>
          </a:prstGeom>
          <a:noFill/>
          <a:ln w="9525">
            <a:noFill/>
            <a:miter lim="800000"/>
            <a:headEnd/>
            <a:tailEnd/>
          </a:ln>
        </p:spPr>
        <p:txBody>
          <a:bodyPr lIns="82296" tIns="41148" rIns="82296" bIns="41148">
            <a:spAutoFit/>
          </a:bodyPr>
          <a:lstStyle/>
          <a:p>
            <a:r>
              <a:rPr lang="cs-CZ" sz="1100" b="1">
                <a:solidFill>
                  <a:srgbClr val="000000"/>
                </a:solidFill>
                <a:latin typeface="Arial - 16"/>
              </a:rPr>
              <a:t>Autor materiálu:</a:t>
            </a:r>
          </a:p>
        </p:txBody>
      </p:sp>
      <p:sp>
        <p:nvSpPr>
          <p:cNvPr id="5128" name="TextovéPole 7"/>
          <p:cNvSpPr txBox="1">
            <a:spLocks noChangeArrowheads="1"/>
          </p:cNvSpPr>
          <p:nvPr/>
        </p:nvSpPr>
        <p:spPr bwMode="auto">
          <a:xfrm>
            <a:off x="331788" y="903288"/>
            <a:ext cx="1943100" cy="420687"/>
          </a:xfrm>
          <a:prstGeom prst="rect">
            <a:avLst/>
          </a:prstGeom>
          <a:noFill/>
          <a:ln w="9525">
            <a:noFill/>
            <a:miter lim="800000"/>
            <a:headEnd/>
            <a:tailEnd/>
          </a:ln>
        </p:spPr>
        <p:txBody>
          <a:bodyPr lIns="82296" tIns="41148" rIns="82296" bIns="41148">
            <a:spAutoFit/>
          </a:bodyPr>
          <a:lstStyle/>
          <a:p>
            <a:r>
              <a:rPr lang="cs-CZ" sz="1100" b="1">
                <a:solidFill>
                  <a:srgbClr val="000000"/>
                </a:solidFill>
                <a:latin typeface="Arial - 16"/>
              </a:rPr>
              <a:t>Název materiálu:	</a:t>
            </a:r>
          </a:p>
        </p:txBody>
      </p:sp>
      <p:sp>
        <p:nvSpPr>
          <p:cNvPr id="5129" name="TextovéPole 8"/>
          <p:cNvSpPr txBox="1">
            <a:spLocks noChangeArrowheads="1"/>
          </p:cNvSpPr>
          <p:nvPr/>
        </p:nvSpPr>
        <p:spPr bwMode="auto">
          <a:xfrm>
            <a:off x="320675" y="2171700"/>
            <a:ext cx="776288" cy="252413"/>
          </a:xfrm>
          <a:prstGeom prst="rect">
            <a:avLst/>
          </a:prstGeom>
          <a:noFill/>
          <a:ln w="9525">
            <a:noFill/>
            <a:miter lim="800000"/>
            <a:headEnd/>
            <a:tailEnd/>
          </a:ln>
        </p:spPr>
        <p:txBody>
          <a:bodyPr lIns="82296" tIns="41148" rIns="82296" bIns="41148">
            <a:spAutoFit/>
          </a:bodyPr>
          <a:lstStyle/>
          <a:p>
            <a:r>
              <a:rPr lang="cs-CZ" sz="1100">
                <a:solidFill>
                  <a:srgbClr val="000000"/>
                </a:solidFill>
                <a:latin typeface="Arial - 16"/>
              </a:rPr>
              <a:t>Sada:</a:t>
            </a:r>
          </a:p>
        </p:txBody>
      </p:sp>
      <p:sp>
        <p:nvSpPr>
          <p:cNvPr id="5130" name="TextovéPole 9"/>
          <p:cNvSpPr txBox="1">
            <a:spLocks noChangeArrowheads="1"/>
          </p:cNvSpPr>
          <p:nvPr/>
        </p:nvSpPr>
        <p:spPr bwMode="auto">
          <a:xfrm>
            <a:off x="4902200" y="1908175"/>
            <a:ext cx="2530475" cy="252413"/>
          </a:xfrm>
          <a:prstGeom prst="rect">
            <a:avLst/>
          </a:prstGeom>
          <a:noFill/>
          <a:ln w="9525">
            <a:noFill/>
            <a:miter lim="800000"/>
            <a:headEnd/>
            <a:tailEnd/>
          </a:ln>
        </p:spPr>
        <p:txBody>
          <a:bodyPr lIns="82296" tIns="41148" rIns="82296" bIns="41148">
            <a:spAutoFit/>
          </a:bodyPr>
          <a:lstStyle/>
          <a:p>
            <a:r>
              <a:rPr lang="cs-CZ" sz="1100" dirty="0" smtClean="0">
                <a:solidFill>
                  <a:srgbClr val="000000"/>
                </a:solidFill>
                <a:latin typeface="Arial - 16"/>
              </a:rPr>
              <a:t>Předmět: </a:t>
            </a:r>
            <a:r>
              <a:rPr lang="cs-CZ" sz="1100" dirty="0">
                <a:solidFill>
                  <a:srgbClr val="000000"/>
                </a:solidFill>
                <a:latin typeface="Arial - 16"/>
              </a:rPr>
              <a:t>český</a:t>
            </a:r>
            <a:r>
              <a:rPr lang="cs-CZ" sz="1100" u="sng" dirty="0">
                <a:solidFill>
                  <a:srgbClr val="000000"/>
                </a:solidFill>
                <a:latin typeface="Arial - 16"/>
              </a:rPr>
              <a:t> </a:t>
            </a:r>
            <a:r>
              <a:rPr lang="cs-CZ" sz="1100" dirty="0">
                <a:solidFill>
                  <a:srgbClr val="000000"/>
                </a:solidFill>
                <a:latin typeface="Arial - 16"/>
              </a:rPr>
              <a:t>jazyk a literatura </a:t>
            </a:r>
          </a:p>
        </p:txBody>
      </p:sp>
      <p:sp>
        <p:nvSpPr>
          <p:cNvPr id="5131" name="TextovéPole 10"/>
          <p:cNvSpPr txBox="1">
            <a:spLocks noChangeArrowheads="1"/>
          </p:cNvSpPr>
          <p:nvPr/>
        </p:nvSpPr>
        <p:spPr bwMode="auto">
          <a:xfrm>
            <a:off x="320675" y="1646238"/>
            <a:ext cx="1987550" cy="252412"/>
          </a:xfrm>
          <a:prstGeom prst="rect">
            <a:avLst/>
          </a:prstGeom>
          <a:noFill/>
          <a:ln w="9525">
            <a:noFill/>
            <a:miter lim="800000"/>
            <a:headEnd/>
            <a:tailEnd/>
          </a:ln>
        </p:spPr>
        <p:txBody>
          <a:bodyPr lIns="82296" tIns="41148" rIns="82296" bIns="41148">
            <a:spAutoFit/>
          </a:bodyPr>
          <a:lstStyle/>
          <a:p>
            <a:r>
              <a:rPr lang="cs-CZ" sz="1100" b="1">
                <a:solidFill>
                  <a:srgbClr val="000000"/>
                </a:solidFill>
                <a:latin typeface="Arial - 16"/>
              </a:rPr>
              <a:t>Zařazení materiálu:</a:t>
            </a:r>
          </a:p>
        </p:txBody>
      </p:sp>
      <p:sp>
        <p:nvSpPr>
          <p:cNvPr id="5132" name="TextovéPole 11"/>
          <p:cNvSpPr txBox="1">
            <a:spLocks noChangeArrowheads="1"/>
          </p:cNvSpPr>
          <p:nvPr/>
        </p:nvSpPr>
        <p:spPr bwMode="auto">
          <a:xfrm>
            <a:off x="320675" y="1908175"/>
            <a:ext cx="1028700" cy="252413"/>
          </a:xfrm>
          <a:prstGeom prst="rect">
            <a:avLst/>
          </a:prstGeom>
          <a:noFill/>
          <a:ln w="9525">
            <a:noFill/>
            <a:miter lim="800000"/>
            <a:headEnd/>
            <a:tailEnd/>
          </a:ln>
        </p:spPr>
        <p:txBody>
          <a:bodyPr lIns="82296" tIns="41148" rIns="82296" bIns="41148">
            <a:spAutoFit/>
          </a:bodyPr>
          <a:lstStyle/>
          <a:p>
            <a:r>
              <a:rPr lang="cs-CZ" sz="1100">
                <a:solidFill>
                  <a:srgbClr val="000000"/>
                </a:solidFill>
                <a:latin typeface="Arial - 16"/>
              </a:rPr>
              <a:t>Šablona:</a:t>
            </a:r>
          </a:p>
        </p:txBody>
      </p:sp>
      <p:sp>
        <p:nvSpPr>
          <p:cNvPr id="5133" name="TextovéPole 12"/>
          <p:cNvSpPr txBox="1">
            <a:spLocks noChangeArrowheads="1"/>
          </p:cNvSpPr>
          <p:nvPr/>
        </p:nvSpPr>
        <p:spPr bwMode="auto">
          <a:xfrm>
            <a:off x="4857752" y="2195513"/>
            <a:ext cx="2320923" cy="250825"/>
          </a:xfrm>
          <a:prstGeom prst="rect">
            <a:avLst/>
          </a:prstGeom>
          <a:noFill/>
          <a:ln w="9525">
            <a:noFill/>
            <a:miter lim="800000"/>
            <a:headEnd/>
            <a:tailEnd/>
          </a:ln>
        </p:spPr>
        <p:txBody>
          <a:bodyPr wrap="square" lIns="82296" tIns="41148" rIns="82296" bIns="41148">
            <a:spAutoFit/>
          </a:bodyPr>
          <a:lstStyle/>
          <a:p>
            <a:r>
              <a:rPr lang="cs-CZ" sz="1100" dirty="0" smtClean="0">
                <a:solidFill>
                  <a:srgbClr val="000000"/>
                </a:solidFill>
                <a:latin typeface="Arial - 16"/>
              </a:rPr>
              <a:t> Číslo </a:t>
            </a:r>
            <a:r>
              <a:rPr lang="cs-CZ" sz="1100" dirty="0">
                <a:solidFill>
                  <a:srgbClr val="000000"/>
                </a:solidFill>
                <a:latin typeface="Arial - 16"/>
              </a:rPr>
              <a:t>DUM</a:t>
            </a:r>
            <a:r>
              <a:rPr lang="cs-CZ" sz="1100" dirty="0" smtClean="0">
                <a:solidFill>
                  <a:srgbClr val="000000"/>
                </a:solidFill>
                <a:latin typeface="Arial - 16"/>
              </a:rPr>
              <a:t>: 17</a:t>
            </a:r>
            <a:endParaRPr lang="cs-CZ" sz="1100" dirty="0">
              <a:solidFill>
                <a:srgbClr val="000000"/>
              </a:solidFill>
              <a:latin typeface="Arial - 16"/>
            </a:endParaRPr>
          </a:p>
        </p:txBody>
      </p:sp>
      <p:sp>
        <p:nvSpPr>
          <p:cNvPr id="5134" name="TextovéPole 13"/>
          <p:cNvSpPr txBox="1">
            <a:spLocks noChangeArrowheads="1"/>
          </p:cNvSpPr>
          <p:nvPr/>
        </p:nvSpPr>
        <p:spPr bwMode="auto">
          <a:xfrm>
            <a:off x="320675" y="2651125"/>
            <a:ext cx="2765425" cy="252413"/>
          </a:xfrm>
          <a:prstGeom prst="rect">
            <a:avLst/>
          </a:prstGeom>
          <a:noFill/>
          <a:ln w="9525">
            <a:noFill/>
            <a:miter lim="800000"/>
            <a:headEnd/>
            <a:tailEnd/>
          </a:ln>
        </p:spPr>
        <p:txBody>
          <a:bodyPr lIns="82296" tIns="41148" rIns="82296" bIns="41148">
            <a:spAutoFit/>
          </a:bodyPr>
          <a:lstStyle/>
          <a:p>
            <a:r>
              <a:rPr lang="cs-CZ" sz="1100" b="1">
                <a:solidFill>
                  <a:srgbClr val="000000"/>
                </a:solidFill>
                <a:latin typeface="Arial - 16"/>
              </a:rPr>
              <a:t>Ověření materiálu ve výuce:</a:t>
            </a:r>
          </a:p>
        </p:txBody>
      </p:sp>
      <p:sp>
        <p:nvSpPr>
          <p:cNvPr id="5135" name="TextovéPole 14"/>
          <p:cNvSpPr txBox="1">
            <a:spLocks noChangeArrowheads="1"/>
          </p:cNvSpPr>
          <p:nvPr/>
        </p:nvSpPr>
        <p:spPr bwMode="auto">
          <a:xfrm>
            <a:off x="320675" y="2914650"/>
            <a:ext cx="1554163" cy="252413"/>
          </a:xfrm>
          <a:prstGeom prst="rect">
            <a:avLst/>
          </a:prstGeom>
          <a:noFill/>
          <a:ln w="9525">
            <a:noFill/>
            <a:miter lim="800000"/>
            <a:headEnd/>
            <a:tailEnd/>
          </a:ln>
        </p:spPr>
        <p:txBody>
          <a:bodyPr lIns="82296" tIns="41148" rIns="82296" bIns="41148">
            <a:spAutoFit/>
          </a:bodyPr>
          <a:lstStyle/>
          <a:p>
            <a:r>
              <a:rPr lang="cs-CZ" sz="1100">
                <a:solidFill>
                  <a:srgbClr val="000000"/>
                </a:solidFill>
                <a:latin typeface="Arial - 16"/>
              </a:rPr>
              <a:t>Datum ověření:</a:t>
            </a:r>
          </a:p>
        </p:txBody>
      </p:sp>
      <p:sp>
        <p:nvSpPr>
          <p:cNvPr id="5136" name="TextovéPole 15"/>
          <p:cNvSpPr txBox="1">
            <a:spLocks noChangeArrowheads="1"/>
          </p:cNvSpPr>
          <p:nvPr/>
        </p:nvSpPr>
        <p:spPr bwMode="auto">
          <a:xfrm>
            <a:off x="320675" y="3429000"/>
            <a:ext cx="776288" cy="252413"/>
          </a:xfrm>
          <a:prstGeom prst="rect">
            <a:avLst/>
          </a:prstGeom>
          <a:noFill/>
          <a:ln w="9525">
            <a:noFill/>
            <a:miter lim="800000"/>
            <a:headEnd/>
            <a:tailEnd/>
          </a:ln>
        </p:spPr>
        <p:txBody>
          <a:bodyPr lIns="82296" tIns="41148" rIns="82296" bIns="41148">
            <a:spAutoFit/>
          </a:bodyPr>
          <a:lstStyle/>
          <a:p>
            <a:r>
              <a:rPr lang="cs-CZ" sz="1100">
                <a:solidFill>
                  <a:srgbClr val="000000"/>
                </a:solidFill>
                <a:latin typeface="Arial - 16"/>
              </a:rPr>
              <a:t>Třída:</a:t>
            </a:r>
          </a:p>
        </p:txBody>
      </p:sp>
      <p:sp>
        <p:nvSpPr>
          <p:cNvPr id="5137" name="TextovéPole 16"/>
          <p:cNvSpPr txBox="1">
            <a:spLocks noChangeArrowheads="1"/>
          </p:cNvSpPr>
          <p:nvPr/>
        </p:nvSpPr>
        <p:spPr bwMode="auto">
          <a:xfrm>
            <a:off x="320675" y="3178175"/>
            <a:ext cx="1576388" cy="252413"/>
          </a:xfrm>
          <a:prstGeom prst="rect">
            <a:avLst/>
          </a:prstGeom>
          <a:noFill/>
          <a:ln w="9525">
            <a:noFill/>
            <a:miter lim="800000"/>
            <a:headEnd/>
            <a:tailEnd/>
          </a:ln>
        </p:spPr>
        <p:txBody>
          <a:bodyPr lIns="82296" tIns="41148" rIns="82296" bIns="41148">
            <a:spAutoFit/>
          </a:bodyPr>
          <a:lstStyle/>
          <a:p>
            <a:r>
              <a:rPr lang="cs-CZ" sz="1100">
                <a:solidFill>
                  <a:srgbClr val="000000"/>
                </a:solidFill>
                <a:latin typeface="Arial - 16"/>
              </a:rPr>
              <a:t>Ověřující učitel:</a:t>
            </a:r>
          </a:p>
        </p:txBody>
      </p:sp>
      <p:sp>
        <p:nvSpPr>
          <p:cNvPr id="5138" name="TextovéPole 17"/>
          <p:cNvSpPr txBox="1">
            <a:spLocks noChangeArrowheads="1"/>
          </p:cNvSpPr>
          <p:nvPr/>
        </p:nvSpPr>
        <p:spPr bwMode="auto">
          <a:xfrm>
            <a:off x="2160588" y="903288"/>
            <a:ext cx="2771775" cy="252412"/>
          </a:xfrm>
          <a:prstGeom prst="rect">
            <a:avLst/>
          </a:prstGeom>
          <a:noFill/>
          <a:ln w="9525">
            <a:noFill/>
            <a:miter lim="800000"/>
            <a:headEnd/>
            <a:tailEnd/>
          </a:ln>
        </p:spPr>
        <p:txBody>
          <a:bodyPr lIns="82296" tIns="41148" rIns="82296" bIns="41148">
            <a:spAutoFit/>
          </a:bodyPr>
          <a:lstStyle/>
          <a:p>
            <a:r>
              <a:rPr lang="cs-CZ" sz="1100" dirty="0" smtClean="0">
                <a:solidFill>
                  <a:srgbClr val="000000"/>
                </a:solidFill>
                <a:latin typeface="Arial - 16"/>
              </a:rPr>
              <a:t>Obnovení křížové cesty</a:t>
            </a:r>
            <a:endParaRPr lang="cs-CZ" sz="1100" dirty="0">
              <a:solidFill>
                <a:srgbClr val="000000"/>
              </a:solidFill>
              <a:latin typeface="Arial - 16"/>
            </a:endParaRPr>
          </a:p>
        </p:txBody>
      </p:sp>
      <p:sp>
        <p:nvSpPr>
          <p:cNvPr id="5139" name="TextovéPole 18"/>
          <p:cNvSpPr txBox="1">
            <a:spLocks noChangeArrowheads="1"/>
          </p:cNvSpPr>
          <p:nvPr/>
        </p:nvSpPr>
        <p:spPr bwMode="auto">
          <a:xfrm>
            <a:off x="2160588" y="1155700"/>
            <a:ext cx="3490912" cy="252413"/>
          </a:xfrm>
          <a:prstGeom prst="rect">
            <a:avLst/>
          </a:prstGeom>
          <a:noFill/>
          <a:ln w="9525">
            <a:noFill/>
            <a:miter lim="800000"/>
            <a:headEnd/>
            <a:tailEnd/>
          </a:ln>
        </p:spPr>
        <p:txBody>
          <a:bodyPr lIns="82296" tIns="41148" rIns="82296" bIns="41148">
            <a:spAutoFit/>
          </a:bodyPr>
          <a:lstStyle/>
          <a:p>
            <a:r>
              <a:rPr lang="cs-CZ" sz="1100">
                <a:solidFill>
                  <a:srgbClr val="000000"/>
                </a:solidFill>
                <a:latin typeface="Arial - 16"/>
              </a:rPr>
              <a:t>Mgr. Romana Třicátníková</a:t>
            </a:r>
          </a:p>
        </p:txBody>
      </p:sp>
      <p:sp>
        <p:nvSpPr>
          <p:cNvPr id="5140" name="TextovéPole 19"/>
          <p:cNvSpPr txBox="1">
            <a:spLocks noChangeArrowheads="1"/>
          </p:cNvSpPr>
          <p:nvPr/>
        </p:nvSpPr>
        <p:spPr bwMode="auto">
          <a:xfrm>
            <a:off x="1008063" y="1889125"/>
            <a:ext cx="4662487" cy="252413"/>
          </a:xfrm>
          <a:prstGeom prst="rect">
            <a:avLst/>
          </a:prstGeom>
          <a:noFill/>
          <a:ln w="9525">
            <a:noFill/>
            <a:miter lim="800000"/>
            <a:headEnd/>
            <a:tailEnd/>
          </a:ln>
        </p:spPr>
        <p:txBody>
          <a:bodyPr lIns="82296" tIns="41148" rIns="82296" bIns="41148">
            <a:spAutoFit/>
          </a:bodyPr>
          <a:lstStyle/>
          <a:p>
            <a:r>
              <a:rPr lang="cs-CZ" sz="1100">
                <a:solidFill>
                  <a:srgbClr val="000000"/>
                </a:solidFill>
                <a:latin typeface="Arial - 16"/>
              </a:rPr>
              <a:t>Inovace a zkvalitnění výuky prostřednictvím ICT (III/2)</a:t>
            </a:r>
          </a:p>
        </p:txBody>
      </p:sp>
      <p:sp>
        <p:nvSpPr>
          <p:cNvPr id="5141" name="TextovéPole 20"/>
          <p:cNvSpPr txBox="1">
            <a:spLocks noChangeArrowheads="1"/>
          </p:cNvSpPr>
          <p:nvPr/>
        </p:nvSpPr>
        <p:spPr bwMode="auto">
          <a:xfrm>
            <a:off x="7246938" y="1908175"/>
            <a:ext cx="1622425" cy="252413"/>
          </a:xfrm>
          <a:prstGeom prst="rect">
            <a:avLst/>
          </a:prstGeom>
          <a:noFill/>
          <a:ln w="9525">
            <a:noFill/>
            <a:miter lim="800000"/>
            <a:headEnd/>
            <a:tailEnd/>
          </a:ln>
        </p:spPr>
        <p:txBody>
          <a:bodyPr lIns="82296" tIns="41148" rIns="82296" bIns="41148">
            <a:spAutoFit/>
          </a:bodyPr>
          <a:lstStyle/>
          <a:p>
            <a:r>
              <a:rPr lang="cs-CZ" sz="1100" dirty="0">
                <a:solidFill>
                  <a:srgbClr val="000000"/>
                </a:solidFill>
                <a:latin typeface="Arial - 16"/>
              </a:rPr>
              <a:t>      </a:t>
            </a:r>
            <a:r>
              <a:rPr lang="cs-CZ" sz="1100" dirty="0" smtClean="0">
                <a:solidFill>
                  <a:srgbClr val="000000"/>
                </a:solidFill>
                <a:latin typeface="Arial - 16"/>
              </a:rPr>
              <a:t>ročník: první - čtvrtý</a:t>
            </a:r>
            <a:endParaRPr lang="cs-CZ" sz="1100" dirty="0">
              <a:solidFill>
                <a:srgbClr val="000000"/>
              </a:solidFill>
              <a:latin typeface="Arial - 16"/>
            </a:endParaRPr>
          </a:p>
        </p:txBody>
      </p:sp>
      <p:sp>
        <p:nvSpPr>
          <p:cNvPr id="5142" name="TextovéPole 21"/>
          <p:cNvSpPr txBox="1">
            <a:spLocks noChangeArrowheads="1"/>
          </p:cNvSpPr>
          <p:nvPr/>
        </p:nvSpPr>
        <p:spPr bwMode="auto">
          <a:xfrm>
            <a:off x="1120775" y="2171700"/>
            <a:ext cx="2414588" cy="252413"/>
          </a:xfrm>
          <a:prstGeom prst="rect">
            <a:avLst/>
          </a:prstGeom>
          <a:noFill/>
          <a:ln w="9525">
            <a:noFill/>
            <a:miter lim="800000"/>
            <a:headEnd/>
            <a:tailEnd/>
          </a:ln>
        </p:spPr>
        <p:txBody>
          <a:bodyPr lIns="82296" tIns="41148" rIns="82296" bIns="41148">
            <a:spAutoFit/>
          </a:bodyPr>
          <a:lstStyle/>
          <a:p>
            <a:r>
              <a:rPr lang="cs-CZ" sz="1100">
                <a:solidFill>
                  <a:srgbClr val="000000"/>
                </a:solidFill>
                <a:latin typeface="Arial - 16"/>
              </a:rPr>
              <a:t>32_Č_3</a:t>
            </a:r>
          </a:p>
        </p:txBody>
      </p:sp>
      <p:sp>
        <p:nvSpPr>
          <p:cNvPr id="5143" name="TextovéPole 22"/>
          <p:cNvSpPr txBox="1">
            <a:spLocks noChangeArrowheads="1"/>
          </p:cNvSpPr>
          <p:nvPr/>
        </p:nvSpPr>
        <p:spPr bwMode="auto">
          <a:xfrm>
            <a:off x="7246938" y="2149475"/>
            <a:ext cx="1189037" cy="420688"/>
          </a:xfrm>
          <a:prstGeom prst="rect">
            <a:avLst/>
          </a:prstGeom>
          <a:noFill/>
          <a:ln w="9525">
            <a:noFill/>
            <a:miter lim="800000"/>
            <a:headEnd/>
            <a:tailEnd/>
          </a:ln>
        </p:spPr>
        <p:txBody>
          <a:bodyPr lIns="82296" tIns="41148" rIns="82296" bIns="41148">
            <a:spAutoFit/>
          </a:bodyPr>
          <a:lstStyle/>
          <a:p>
            <a:endParaRPr lang="cs-CZ" sz="1100" u="sng">
              <a:solidFill>
                <a:srgbClr val="000000"/>
              </a:solidFill>
              <a:latin typeface="Arial - 16"/>
            </a:endParaRPr>
          </a:p>
          <a:p>
            <a:endParaRPr lang="cs-CZ" sz="1100" u="sng">
              <a:solidFill>
                <a:srgbClr val="000000"/>
              </a:solidFill>
              <a:latin typeface="Arial - 16"/>
            </a:endParaRPr>
          </a:p>
        </p:txBody>
      </p:sp>
      <p:sp>
        <p:nvSpPr>
          <p:cNvPr id="5144" name="TextovéPole 23"/>
          <p:cNvSpPr txBox="1">
            <a:spLocks noChangeArrowheads="1"/>
          </p:cNvSpPr>
          <p:nvPr/>
        </p:nvSpPr>
        <p:spPr bwMode="auto">
          <a:xfrm>
            <a:off x="2160588" y="3165475"/>
            <a:ext cx="3348037" cy="252413"/>
          </a:xfrm>
          <a:prstGeom prst="rect">
            <a:avLst/>
          </a:prstGeom>
          <a:noFill/>
          <a:ln w="9525">
            <a:noFill/>
            <a:miter lim="800000"/>
            <a:headEnd/>
            <a:tailEnd/>
          </a:ln>
        </p:spPr>
        <p:txBody>
          <a:bodyPr lIns="82296" tIns="41148" rIns="82296" bIns="41148">
            <a:spAutoFit/>
          </a:bodyPr>
          <a:lstStyle/>
          <a:p>
            <a:r>
              <a:rPr lang="cs-CZ" sz="1100">
                <a:solidFill>
                  <a:srgbClr val="000000"/>
                </a:solidFill>
                <a:latin typeface="Arial - 16"/>
              </a:rPr>
              <a:t>Mgr. Romana Třicátníková</a:t>
            </a:r>
          </a:p>
        </p:txBody>
      </p:sp>
      <p:sp>
        <p:nvSpPr>
          <p:cNvPr id="5145" name="TextovéPole 24"/>
          <p:cNvSpPr txBox="1">
            <a:spLocks noChangeArrowheads="1"/>
          </p:cNvSpPr>
          <p:nvPr/>
        </p:nvSpPr>
        <p:spPr bwMode="auto">
          <a:xfrm>
            <a:off x="2160588" y="3429000"/>
            <a:ext cx="1116012" cy="252413"/>
          </a:xfrm>
          <a:prstGeom prst="rect">
            <a:avLst/>
          </a:prstGeom>
          <a:noFill/>
          <a:ln w="9525">
            <a:noFill/>
            <a:miter lim="800000"/>
            <a:headEnd/>
            <a:tailEnd/>
          </a:ln>
        </p:spPr>
        <p:txBody>
          <a:bodyPr lIns="82296" tIns="41148" rIns="82296" bIns="41148">
            <a:spAutoFit/>
          </a:bodyPr>
          <a:lstStyle/>
          <a:p>
            <a:r>
              <a:rPr lang="cs-CZ" sz="1100" dirty="0" smtClean="0">
                <a:solidFill>
                  <a:srgbClr val="000000"/>
                </a:solidFill>
                <a:latin typeface="Arial - 16"/>
              </a:rPr>
              <a:t>2.C</a:t>
            </a:r>
            <a:endParaRPr lang="cs-CZ" sz="1100" dirty="0">
              <a:solidFill>
                <a:srgbClr val="000000"/>
              </a:solidFill>
              <a:latin typeface="Arial - 16"/>
            </a:endParaRPr>
          </a:p>
        </p:txBody>
      </p:sp>
      <p:sp>
        <p:nvSpPr>
          <p:cNvPr id="5146" name="TextovéPole 25"/>
          <p:cNvSpPr txBox="1">
            <a:spLocks noChangeArrowheads="1"/>
          </p:cNvSpPr>
          <p:nvPr/>
        </p:nvSpPr>
        <p:spPr bwMode="auto">
          <a:xfrm>
            <a:off x="2159000" y="2903538"/>
            <a:ext cx="1903413" cy="252412"/>
          </a:xfrm>
          <a:prstGeom prst="rect">
            <a:avLst/>
          </a:prstGeom>
          <a:noFill/>
          <a:ln w="9525">
            <a:noFill/>
            <a:miter lim="800000"/>
            <a:headEnd/>
            <a:tailEnd/>
          </a:ln>
        </p:spPr>
        <p:txBody>
          <a:bodyPr lIns="82296" tIns="41148" rIns="82296" bIns="41148">
            <a:spAutoFit/>
          </a:bodyPr>
          <a:lstStyle/>
          <a:p>
            <a:r>
              <a:rPr lang="cs-CZ" sz="1100" dirty="0">
                <a:solidFill>
                  <a:srgbClr val="000000"/>
                </a:solidFill>
                <a:latin typeface="Arial - 16"/>
              </a:rPr>
              <a:t>Datum  </a:t>
            </a:r>
            <a:r>
              <a:rPr lang="cs-CZ" sz="1100" dirty="0" smtClean="0">
                <a:solidFill>
                  <a:srgbClr val="000000"/>
                </a:solidFill>
                <a:latin typeface="Arial - 16"/>
              </a:rPr>
              <a:t>11.11.2013</a:t>
            </a:r>
            <a:endParaRPr lang="cs-CZ" sz="1100" dirty="0">
              <a:solidFill>
                <a:srgbClr val="000000"/>
              </a:solidFill>
              <a:latin typeface="Arial - 16"/>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p:txBody>
          <a:bodyPr/>
          <a:lstStyle/>
          <a:p>
            <a:r>
              <a:rPr lang="cs-CZ" dirty="0" smtClean="0"/>
              <a:t>Před  				Po</a:t>
            </a:r>
            <a:endParaRPr lang="cs-CZ" dirty="0"/>
          </a:p>
        </p:txBody>
      </p:sp>
      <p:sp>
        <p:nvSpPr>
          <p:cNvPr id="5" name="Zástupný symbol pro obsah 4"/>
          <p:cNvSpPr>
            <a:spLocks noGrp="1"/>
          </p:cNvSpPr>
          <p:nvPr>
            <p:ph sz="half" idx="1"/>
          </p:nvPr>
        </p:nvSpPr>
        <p:spPr/>
        <p:txBody>
          <a:bodyPr/>
          <a:lstStyle/>
          <a:p>
            <a:pPr marL="0" indent="0">
              <a:buNone/>
            </a:pPr>
            <a:endParaRPr lang="cs-CZ" dirty="0" smtClean="0"/>
          </a:p>
          <a:p>
            <a:pPr marL="0" indent="0">
              <a:buNone/>
            </a:pPr>
            <a:endParaRPr lang="cs-CZ" dirty="0"/>
          </a:p>
          <a:p>
            <a:pPr marL="0" indent="0">
              <a:buNone/>
            </a:pPr>
            <a:endParaRPr lang="cs-CZ" dirty="0" smtClean="0"/>
          </a:p>
          <a:p>
            <a:pPr marL="0" indent="0">
              <a:buNone/>
            </a:pPr>
            <a:endParaRPr lang="cs-CZ" dirty="0"/>
          </a:p>
          <a:p>
            <a:pPr marL="0" indent="0">
              <a:buNone/>
            </a:pPr>
            <a:endParaRPr lang="cs-CZ" dirty="0" smtClean="0"/>
          </a:p>
          <a:p>
            <a:pPr marL="0" indent="0">
              <a:buNone/>
            </a:pPr>
            <a:endParaRPr lang="cs-CZ" dirty="0"/>
          </a:p>
          <a:p>
            <a:pPr marL="0" indent="0">
              <a:buNone/>
            </a:pPr>
            <a:endParaRPr lang="cs-CZ" dirty="0" smtClean="0"/>
          </a:p>
          <a:p>
            <a:pPr marL="0" indent="0">
              <a:buNone/>
            </a:pPr>
            <a:endParaRPr lang="cs-CZ" dirty="0"/>
          </a:p>
          <a:p>
            <a:pPr marL="0" indent="0">
              <a:buNone/>
            </a:pPr>
            <a:endParaRPr lang="cs-CZ" sz="1400" dirty="0" smtClean="0"/>
          </a:p>
          <a:p>
            <a:pPr marL="0" indent="0">
              <a:buNone/>
            </a:pPr>
            <a:r>
              <a:rPr lang="cs-CZ" sz="1400" dirty="0" smtClean="0"/>
              <a:t>Foto </a:t>
            </a:r>
            <a:r>
              <a:rPr lang="cs-CZ" sz="1400" dirty="0"/>
              <a:t>: Marie Burdová ,  www.gymta.cz </a:t>
            </a:r>
          </a:p>
          <a:p>
            <a:endParaRPr lang="cs-CZ" sz="1400" dirty="0"/>
          </a:p>
          <a:p>
            <a:pPr marL="0" indent="0">
              <a:buNone/>
            </a:pPr>
            <a:endParaRPr lang="cs-CZ" sz="1400" dirty="0" smtClean="0"/>
          </a:p>
        </p:txBody>
      </p:sp>
      <p:sp>
        <p:nvSpPr>
          <p:cNvPr id="6" name="Zástupný symbol pro obsah 5"/>
          <p:cNvSpPr>
            <a:spLocks noGrp="1"/>
          </p:cNvSpPr>
          <p:nvPr>
            <p:ph sz="half" idx="2"/>
          </p:nvPr>
        </p:nvSpPr>
        <p:spPr/>
        <p:txBody>
          <a:bodyPr/>
          <a:lstStyle/>
          <a:p>
            <a:endParaRPr lang="cs-CZ" dirty="0" smtClean="0"/>
          </a:p>
          <a:p>
            <a:endParaRPr lang="cs-CZ" dirty="0"/>
          </a:p>
          <a:p>
            <a:endParaRPr lang="cs-CZ" dirty="0" smtClean="0"/>
          </a:p>
          <a:p>
            <a:endParaRPr lang="cs-CZ" dirty="0"/>
          </a:p>
          <a:p>
            <a:endParaRPr lang="cs-CZ" dirty="0" smtClean="0"/>
          </a:p>
          <a:p>
            <a:endParaRPr lang="cs-CZ" dirty="0"/>
          </a:p>
          <a:p>
            <a:endParaRPr lang="cs-CZ" dirty="0" smtClean="0"/>
          </a:p>
          <a:p>
            <a:endParaRPr lang="cs-CZ" dirty="0"/>
          </a:p>
          <a:p>
            <a:endParaRPr lang="cs-CZ" sz="1400" dirty="0" smtClean="0"/>
          </a:p>
          <a:p>
            <a:pPr marL="0" indent="0">
              <a:buNone/>
            </a:pPr>
            <a:r>
              <a:rPr lang="cs-CZ" sz="1400" dirty="0"/>
              <a:t>Foto : Marie Burdová ,  www.gymta.cz </a:t>
            </a:r>
          </a:p>
          <a:p>
            <a:endParaRPr lang="cs-CZ" sz="1400" dirty="0"/>
          </a:p>
          <a:p>
            <a:endParaRPr lang="cs-CZ" sz="1400"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3" y="1916832"/>
            <a:ext cx="3960440" cy="3816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4008" y="1916832"/>
            <a:ext cx="4032447" cy="3816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56563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Před				Po</a:t>
            </a:r>
            <a:endParaRPr lang="cs-CZ" dirty="0"/>
          </a:p>
        </p:txBody>
      </p:sp>
      <p:sp>
        <p:nvSpPr>
          <p:cNvPr id="3" name="Zástupný symbol pro obsah 2"/>
          <p:cNvSpPr>
            <a:spLocks noGrp="1"/>
          </p:cNvSpPr>
          <p:nvPr>
            <p:ph sz="half" idx="1"/>
          </p:nvPr>
        </p:nvSpPr>
        <p:spPr/>
        <p:txBody>
          <a:bodyPr/>
          <a:lstStyle/>
          <a:p>
            <a:endParaRPr lang="cs-CZ" dirty="0" smtClean="0"/>
          </a:p>
          <a:p>
            <a:endParaRPr lang="cs-CZ" dirty="0"/>
          </a:p>
          <a:p>
            <a:endParaRPr lang="cs-CZ" dirty="0" smtClean="0"/>
          </a:p>
          <a:p>
            <a:endParaRPr lang="cs-CZ" dirty="0"/>
          </a:p>
          <a:p>
            <a:endParaRPr lang="cs-CZ" dirty="0" smtClean="0"/>
          </a:p>
          <a:p>
            <a:endParaRPr lang="cs-CZ" dirty="0"/>
          </a:p>
          <a:p>
            <a:endParaRPr lang="cs-CZ" dirty="0" smtClean="0"/>
          </a:p>
          <a:p>
            <a:endParaRPr lang="cs-CZ" dirty="0" smtClean="0"/>
          </a:p>
          <a:p>
            <a:pPr marL="0" indent="0">
              <a:buNone/>
            </a:pPr>
            <a:r>
              <a:rPr lang="cs-CZ" sz="1400" dirty="0" smtClean="0"/>
              <a:t>Foto </a:t>
            </a:r>
            <a:r>
              <a:rPr lang="cs-CZ" sz="1400" dirty="0"/>
              <a:t>: Marie Burdová </a:t>
            </a:r>
            <a:r>
              <a:rPr lang="cs-CZ" sz="1400" dirty="0" smtClean="0"/>
              <a:t>,  </a:t>
            </a:r>
            <a:r>
              <a:rPr lang="cs-CZ" sz="1400" dirty="0"/>
              <a:t>www.gymta.cz </a:t>
            </a:r>
          </a:p>
          <a:p>
            <a:endParaRPr lang="cs-CZ" dirty="0"/>
          </a:p>
        </p:txBody>
      </p:sp>
      <p:sp>
        <p:nvSpPr>
          <p:cNvPr id="4" name="Zástupný symbol pro obsah 3"/>
          <p:cNvSpPr>
            <a:spLocks noGrp="1"/>
          </p:cNvSpPr>
          <p:nvPr>
            <p:ph sz="half" idx="2"/>
          </p:nvPr>
        </p:nvSpPr>
        <p:spPr>
          <a:xfrm>
            <a:off x="4648200" y="1920085"/>
            <a:ext cx="4038600" cy="4029195"/>
          </a:xfrm>
        </p:spPr>
        <p:txBody>
          <a:bodyPr/>
          <a:lstStyle/>
          <a:p>
            <a:endParaRPr lang="cs-CZ" dirty="0" smtClean="0"/>
          </a:p>
          <a:p>
            <a:endParaRPr lang="cs-CZ" dirty="0"/>
          </a:p>
          <a:p>
            <a:endParaRPr lang="cs-CZ" dirty="0" smtClean="0"/>
          </a:p>
          <a:p>
            <a:endParaRPr lang="cs-CZ" dirty="0"/>
          </a:p>
          <a:p>
            <a:endParaRPr lang="cs-CZ" dirty="0" smtClean="0"/>
          </a:p>
          <a:p>
            <a:endParaRPr lang="cs-CZ" dirty="0"/>
          </a:p>
          <a:p>
            <a:endParaRPr lang="cs-CZ" dirty="0" smtClean="0"/>
          </a:p>
          <a:p>
            <a:endParaRPr lang="cs-CZ" dirty="0"/>
          </a:p>
          <a:p>
            <a:pPr marL="0" indent="0">
              <a:buNone/>
            </a:pPr>
            <a:r>
              <a:rPr lang="cs-CZ" sz="1400" dirty="0" smtClean="0"/>
              <a:t>Foto :</a:t>
            </a:r>
            <a:r>
              <a:rPr lang="cs-CZ" sz="1400" dirty="0"/>
              <a:t> Marie Burdová </a:t>
            </a:r>
            <a:r>
              <a:rPr lang="cs-CZ" sz="1400" dirty="0" smtClean="0"/>
              <a:t>, </a:t>
            </a:r>
            <a:r>
              <a:rPr lang="cs-CZ" sz="1400" dirty="0"/>
              <a:t>www.gymta.cz</a:t>
            </a:r>
            <a:r>
              <a:rPr lang="cs-CZ" sz="1400" dirty="0" smtClean="0"/>
              <a:t> </a:t>
            </a:r>
            <a:endParaRPr lang="cs-CZ" sz="1400"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16016" y="1988840"/>
            <a:ext cx="3888431"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6345" y="1916832"/>
            <a:ext cx="3888432" cy="367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1257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Epilog aneb rok poté</a:t>
            </a:r>
            <a:endParaRPr lang="cs-CZ" dirty="0"/>
          </a:p>
        </p:txBody>
      </p:sp>
      <p:sp>
        <p:nvSpPr>
          <p:cNvPr id="3" name="Zástupný symbol pro obsah 2"/>
          <p:cNvSpPr>
            <a:spLocks noGrp="1"/>
          </p:cNvSpPr>
          <p:nvPr>
            <p:ph idx="1"/>
          </p:nvPr>
        </p:nvSpPr>
        <p:spPr/>
        <p:txBody>
          <a:bodyPr/>
          <a:lstStyle/>
          <a:p>
            <a:pPr marL="0" indent="0">
              <a:buNone/>
            </a:pPr>
            <a:r>
              <a:rPr lang="cs-CZ" sz="1600" dirty="0" smtClean="0">
                <a:latin typeface="Cataneo BT" panose="03020802040502060804" pitchFamily="66" charset="0"/>
              </a:rPr>
              <a:t>„…..Práce </a:t>
            </a:r>
            <a:r>
              <a:rPr lang="cs-CZ" sz="1600" dirty="0">
                <a:latin typeface="Cataneo BT" panose="03020802040502060804" pitchFamily="66" charset="0"/>
              </a:rPr>
              <a:t>byla konečně dovršena, ale to nejhorší nás ještě čekalo. Zima byla za dveřmi a teprve teď se mělo ukázat, jak se vše zdařilo, jestli se dá naše práce považovat za kvalitní, či nikoli. Ještě lepší bylo, že nás letos zima opravdu nešetřila, aby bylo ještě v dubnu pod nulou, no to už tu dlouho nebylo. Čekali jsme jako na trní, jestli naše výtvory zimu přežijí. </a:t>
            </a:r>
          </a:p>
          <a:p>
            <a:pPr marL="0" indent="0">
              <a:buNone/>
            </a:pPr>
            <a:r>
              <a:rPr lang="cs-CZ" sz="1600" dirty="0">
                <a:latin typeface="Cataneo BT" panose="03020802040502060804" pitchFamily="66" charset="0"/>
              </a:rPr>
              <a:t>Konečně nastal ten správný okamžik, slunce zářící na nebi, na teploměru ucházející teplota a mohlo se vyrazit. Kapličku po kapličce jsem procházela pohádkovou krajinou lesa a kochala se naším dílem. Když jsem křížovou cestu prošla celou, spadl mi kámen ze srdce. Vše je v pořádku a vypadá to stejně dobře jako předtím, ba dokonce i lépe. Vše se perfektně snoubilo s přírodou</a:t>
            </a:r>
            <a:r>
              <a:rPr lang="cs-CZ" sz="1600" dirty="0" smtClean="0">
                <a:latin typeface="Cataneo BT" panose="03020802040502060804" pitchFamily="66" charset="0"/>
              </a:rPr>
              <a:t>.</a:t>
            </a:r>
          </a:p>
          <a:p>
            <a:pPr marL="0" indent="0">
              <a:buNone/>
            </a:pPr>
            <a:r>
              <a:rPr lang="cs-CZ" sz="1600" dirty="0" smtClean="0">
                <a:latin typeface="Cataneo BT" panose="03020802040502060804" pitchFamily="66" charset="0"/>
              </a:rPr>
              <a:t> </a:t>
            </a:r>
            <a:endParaRPr lang="cs-CZ" sz="1600" dirty="0">
              <a:latin typeface="Cataneo BT" panose="03020802040502060804" pitchFamily="66" charset="0"/>
            </a:endParaRPr>
          </a:p>
          <a:p>
            <a:pPr marL="0" indent="0">
              <a:buNone/>
            </a:pPr>
            <a:r>
              <a:rPr lang="cs-CZ" sz="1600" dirty="0">
                <a:latin typeface="Cataneo BT" panose="03020802040502060804" pitchFamily="66" charset="0"/>
              </a:rPr>
              <a:t>Musím říct, že není nic lepšího než udělat něco, co po vás zanechá odkaz, něco co zanechá ten hřejivý pocit ve vašem srdci. Jsem hrdá na celou svou třídu a hlavně na naši třídní, bez níž bychom nikdy nic takového nevybudovali. Děkujeme vám, paní profesorko, a také panu profesorovi Růžičkovi a jeho </a:t>
            </a:r>
            <a:r>
              <a:rPr lang="cs-CZ" sz="1600" dirty="0" smtClean="0">
                <a:latin typeface="Cataneo BT" panose="03020802040502060804" pitchFamily="66" charset="0"/>
              </a:rPr>
              <a:t>synovi. </a:t>
            </a:r>
            <a:endParaRPr lang="cs-CZ" sz="1600" dirty="0">
              <a:latin typeface="Cataneo BT" panose="03020802040502060804" pitchFamily="66" charset="0"/>
            </a:endParaRPr>
          </a:p>
          <a:p>
            <a:pPr marL="0" indent="0">
              <a:buNone/>
            </a:pPr>
            <a:r>
              <a:rPr lang="cs-CZ" sz="1600" dirty="0">
                <a:latin typeface="Cataneo BT" panose="03020802040502060804" pitchFamily="66" charset="0"/>
              </a:rPr>
              <a:t>A vy neváhejte a jeďte se do Chotovin podívat, bude to pro vás určitě skvělý zážitek</a:t>
            </a:r>
            <a:r>
              <a:rPr lang="cs-CZ" sz="1600" dirty="0" smtClean="0">
                <a:latin typeface="Cataneo BT" panose="03020802040502060804" pitchFamily="66" charset="0"/>
              </a:rPr>
              <a:t>.“</a:t>
            </a:r>
          </a:p>
          <a:p>
            <a:pPr marL="0" indent="0">
              <a:buNone/>
            </a:pPr>
            <a:r>
              <a:rPr lang="cs-CZ" sz="1600" dirty="0" smtClean="0">
                <a:latin typeface="Cataneo BT" panose="03020802040502060804" pitchFamily="66" charset="0"/>
              </a:rPr>
              <a:t> </a:t>
            </a:r>
            <a:endParaRPr lang="cs-CZ" sz="1600" dirty="0">
              <a:latin typeface="Cataneo BT" panose="03020802040502060804" pitchFamily="66" charset="0"/>
            </a:endParaRPr>
          </a:p>
          <a:p>
            <a:pPr marL="0" indent="0">
              <a:buNone/>
            </a:pPr>
            <a:r>
              <a:rPr lang="cs-CZ" sz="1600" dirty="0">
                <a:latin typeface="Cataneo BT" panose="03020802040502060804" pitchFamily="66" charset="0"/>
              </a:rPr>
              <a:t>Marie Burdová 3.D </a:t>
            </a:r>
            <a:r>
              <a:rPr lang="cs-CZ" sz="1600" dirty="0" smtClean="0">
                <a:latin typeface="Cataneo BT" panose="03020802040502060804" pitchFamily="66" charset="0"/>
              </a:rPr>
              <a:t>duben 2013, www.gymta.cz</a:t>
            </a:r>
            <a:endParaRPr lang="cs-CZ" sz="1600" dirty="0">
              <a:latin typeface="Cataneo BT" panose="03020802040502060804" pitchFamily="66" charset="0"/>
            </a:endParaRPr>
          </a:p>
          <a:p>
            <a:endParaRPr lang="cs-CZ" sz="1600" dirty="0">
              <a:latin typeface="Britannic Bold" panose="020B0903060703020204" pitchFamily="34" charset="0"/>
            </a:endParaRPr>
          </a:p>
        </p:txBody>
      </p:sp>
    </p:spTree>
    <p:extLst>
      <p:ext uri="{BB962C8B-B14F-4D97-AF65-F5344CB8AC3E}">
        <p14:creationId xmlns:p14="http://schemas.microsoft.com/office/powerpoint/2010/main" val="613084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Úkoly</a:t>
            </a:r>
            <a:endParaRPr lang="cs-CZ" dirty="0"/>
          </a:p>
        </p:txBody>
      </p:sp>
      <p:sp>
        <p:nvSpPr>
          <p:cNvPr id="3" name="Zástupný symbol pro obsah 2"/>
          <p:cNvSpPr>
            <a:spLocks noGrp="1"/>
          </p:cNvSpPr>
          <p:nvPr>
            <p:ph idx="1"/>
          </p:nvPr>
        </p:nvSpPr>
        <p:spPr/>
        <p:txBody>
          <a:bodyPr/>
          <a:lstStyle/>
          <a:p>
            <a:r>
              <a:rPr lang="cs-CZ" dirty="0" smtClean="0"/>
              <a:t>Vysvětli, co je „burel“</a:t>
            </a:r>
          </a:p>
          <a:p>
            <a:r>
              <a:rPr lang="cs-CZ" dirty="0" smtClean="0"/>
              <a:t>Kolik zastavení má křížová cesta a o čem jednotlivá zastavení vypráví ?</a:t>
            </a:r>
          </a:p>
          <a:p>
            <a:pPr lvl="0"/>
            <a:r>
              <a:rPr lang="cs-CZ" dirty="0"/>
              <a:t>Najdi v okolí nebo literatuře jiné zajímavé příklady křížové cesty</a:t>
            </a:r>
          </a:p>
          <a:p>
            <a:pPr lvl="0"/>
            <a:r>
              <a:rPr lang="cs-CZ" dirty="0"/>
              <a:t>Napiš novinový článek o obnovené křížové cestě v </a:t>
            </a:r>
            <a:r>
              <a:rPr lang="cs-CZ" dirty="0" err="1"/>
              <a:t>Chotovinách</a:t>
            </a:r>
            <a:endParaRPr lang="cs-CZ" dirty="0"/>
          </a:p>
          <a:p>
            <a:pPr lvl="0"/>
            <a:r>
              <a:rPr lang="cs-CZ" dirty="0"/>
              <a:t>Vytvoř </a:t>
            </a:r>
            <a:r>
              <a:rPr lang="cs-CZ" dirty="0" err="1"/>
              <a:t>fotodokument</a:t>
            </a:r>
            <a:r>
              <a:rPr lang="cs-CZ" dirty="0"/>
              <a:t> o křížové cestě v </a:t>
            </a:r>
            <a:r>
              <a:rPr lang="cs-CZ" dirty="0" err="1"/>
              <a:t>Chotovinách</a:t>
            </a:r>
            <a:endParaRPr lang="cs-CZ" dirty="0"/>
          </a:p>
          <a:p>
            <a:endParaRPr lang="cs-CZ" dirty="0"/>
          </a:p>
        </p:txBody>
      </p:sp>
    </p:spTree>
    <p:extLst>
      <p:ext uri="{BB962C8B-B14F-4D97-AF65-F5344CB8AC3E}">
        <p14:creationId xmlns:p14="http://schemas.microsoft.com/office/powerpoint/2010/main" val="22574343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Nadpis 1"/>
          <p:cNvSpPr>
            <a:spLocks noGrp="1"/>
          </p:cNvSpPr>
          <p:nvPr>
            <p:ph type="title"/>
          </p:nvPr>
        </p:nvSpPr>
        <p:spPr/>
        <p:txBody>
          <a:bodyPr/>
          <a:lstStyle/>
          <a:p>
            <a:r>
              <a:rPr lang="cs-CZ" dirty="0" smtClean="0"/>
              <a:t>Odkazy a literatura</a:t>
            </a:r>
          </a:p>
        </p:txBody>
      </p:sp>
      <p:sp>
        <p:nvSpPr>
          <p:cNvPr id="3" name="Zástupný symbol pro obsah 2"/>
          <p:cNvSpPr>
            <a:spLocks noGrp="1"/>
          </p:cNvSpPr>
          <p:nvPr>
            <p:ph idx="1"/>
          </p:nvPr>
        </p:nvSpPr>
        <p:spPr/>
        <p:txBody>
          <a:bodyPr>
            <a:normAutofit/>
          </a:bodyPr>
          <a:lstStyle/>
          <a:p>
            <a:pPr marL="420624" indent="-384048" fontAlgn="auto">
              <a:lnSpc>
                <a:spcPct val="80000"/>
              </a:lnSpc>
              <a:spcAft>
                <a:spcPts val="0"/>
              </a:spcAft>
              <a:buClr>
                <a:schemeClr val="accent3"/>
              </a:buClr>
              <a:buNone/>
              <a:defRPr/>
            </a:pPr>
            <a:r>
              <a:rPr lang="cs-CZ" sz="1400" dirty="0"/>
              <a:t>Marie Burdová, </a:t>
            </a:r>
            <a:r>
              <a:rPr lang="cs-CZ" sz="1400" i="1" dirty="0"/>
              <a:t>3.D shodila svůj kříž, </a:t>
            </a:r>
            <a:r>
              <a:rPr lang="cs-CZ" sz="1400" dirty="0"/>
              <a:t>www.gymta.cz </a:t>
            </a:r>
            <a:endParaRPr lang="cs-CZ" sz="1400" dirty="0" smtClean="0"/>
          </a:p>
          <a:p>
            <a:pPr marL="420624" indent="-384048" fontAlgn="auto">
              <a:lnSpc>
                <a:spcPct val="80000"/>
              </a:lnSpc>
              <a:spcAft>
                <a:spcPts val="0"/>
              </a:spcAft>
              <a:buClr>
                <a:schemeClr val="accent3"/>
              </a:buClr>
              <a:buNone/>
              <a:defRPr/>
            </a:pPr>
            <a:r>
              <a:rPr lang="cs-CZ" sz="1400" dirty="0"/>
              <a:t>http://cs.wikipedia.org/wiki/Chotoviny</a:t>
            </a:r>
          </a:p>
          <a:p>
            <a:pPr marL="420624" indent="-384048" fontAlgn="auto">
              <a:lnSpc>
                <a:spcPct val="80000"/>
              </a:lnSpc>
              <a:spcAft>
                <a:spcPts val="0"/>
              </a:spcAft>
              <a:buClr>
                <a:schemeClr val="accent3"/>
              </a:buClr>
              <a:buFont typeface="Arial" charset="0"/>
              <a:buNone/>
              <a:defRPr/>
            </a:pPr>
            <a:endParaRPr lang="cs-CZ" sz="1400" dirty="0"/>
          </a:p>
          <a:p>
            <a:pPr marL="420624" indent="-384048" fontAlgn="auto">
              <a:lnSpc>
                <a:spcPct val="80000"/>
              </a:lnSpc>
              <a:spcAft>
                <a:spcPts val="0"/>
              </a:spcAft>
              <a:buClr>
                <a:schemeClr val="accent3"/>
              </a:buClr>
              <a:buFont typeface="Arial" charset="0"/>
              <a:buNone/>
              <a:defRPr/>
            </a:pPr>
            <a:endParaRPr lang="cs-CZ" sz="3200" dirty="0">
              <a:latin typeface="Times New Roman" pitchFamily="18" charset="0"/>
            </a:endParaRPr>
          </a:p>
          <a:p>
            <a:pPr marL="420624" indent="-384048" fontAlgn="auto">
              <a:lnSpc>
                <a:spcPct val="80000"/>
              </a:lnSpc>
              <a:spcAft>
                <a:spcPts val="0"/>
              </a:spcAft>
              <a:buClr>
                <a:schemeClr val="accent3"/>
              </a:buClr>
              <a:buFont typeface="Arial" charset="0"/>
              <a:buNone/>
              <a:defRPr/>
            </a:pPr>
            <a:endParaRPr lang="cs-CZ" sz="2400" dirty="0">
              <a:latin typeface="Times New Roman" pitchFamily="18" charset="0"/>
            </a:endParaRPr>
          </a:p>
          <a:p>
            <a:pPr marL="420624" indent="-384048" fontAlgn="auto">
              <a:spcAft>
                <a:spcPts val="0"/>
              </a:spcAft>
              <a:buClr>
                <a:schemeClr val="accent3"/>
              </a:buClr>
              <a:buFont typeface="Wingdings 2"/>
              <a:buChar char=""/>
              <a:defRPr/>
            </a:pPr>
            <a:endParaRPr lang="cs-CZ" sz="3200" dirty="0"/>
          </a:p>
          <a:p>
            <a:pPr marL="420624" indent="-384048" fontAlgn="auto">
              <a:spcAft>
                <a:spcPts val="0"/>
              </a:spcAft>
              <a:buClr>
                <a:schemeClr val="accent3"/>
              </a:buClr>
              <a:buFont typeface="Wingdings 2"/>
              <a:buChar char=""/>
              <a:defRPr/>
            </a:pPr>
            <a:endParaRPr lang="cs-CZ"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olný tvar 1"/>
          <p:cNvSpPr/>
          <p:nvPr/>
        </p:nvSpPr>
        <p:spPr>
          <a:xfrm>
            <a:off x="2617788" y="3576638"/>
            <a:ext cx="3908425" cy="1404937"/>
          </a:xfrm>
          <a:custGeom>
            <a:avLst/>
            <a:gdLst/>
            <a:ahLst/>
            <a:cxnLst/>
            <a:rect l="0" t="0" r="0" b="0"/>
            <a:pathLst>
              <a:path w="4342131" h="1562101">
                <a:moveTo>
                  <a:pt x="0" y="1562100"/>
                </a:moveTo>
                <a:lnTo>
                  <a:pt x="0" y="0"/>
                </a:lnTo>
                <a:lnTo>
                  <a:pt x="4342130" y="0"/>
                </a:lnTo>
                <a:lnTo>
                  <a:pt x="4342130" y="1562100"/>
                </a:lnTo>
                <a:close/>
              </a:path>
            </a:pathLst>
          </a:custGeom>
          <a:solidFill>
            <a:schemeClr val="bg1"/>
          </a:solidFill>
          <a:ln w="12700" cap="flat" cmpd="sng" algn="ctr">
            <a:solidFill>
              <a:srgbClr val="00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anchor="ctr"/>
          <a:lstStyle/>
          <a:p>
            <a:pPr algn="ctr" fontAlgn="auto">
              <a:spcBef>
                <a:spcPts val="0"/>
              </a:spcBef>
              <a:spcAft>
                <a:spcPts val="0"/>
              </a:spcAft>
              <a:defRPr/>
            </a:pPr>
            <a:endParaRPr lang="cs-CZ"/>
          </a:p>
        </p:txBody>
      </p:sp>
      <p:sp>
        <p:nvSpPr>
          <p:cNvPr id="16387" name="TextovéPole 2"/>
          <p:cNvSpPr txBox="1">
            <a:spLocks noChangeArrowheads="1"/>
          </p:cNvSpPr>
          <p:nvPr/>
        </p:nvSpPr>
        <p:spPr bwMode="auto">
          <a:xfrm>
            <a:off x="2811463" y="3714750"/>
            <a:ext cx="3567112" cy="930275"/>
          </a:xfrm>
          <a:prstGeom prst="rect">
            <a:avLst/>
          </a:prstGeom>
          <a:noFill/>
          <a:ln w="9525">
            <a:noFill/>
            <a:miter lim="800000"/>
            <a:headEnd/>
            <a:tailEnd/>
          </a:ln>
        </p:spPr>
        <p:txBody>
          <a:bodyPr lIns="82296" tIns="41148" rIns="82296" bIns="41148">
            <a:spAutoFit/>
          </a:bodyPr>
          <a:lstStyle/>
          <a:p>
            <a:r>
              <a:rPr lang="cs-CZ" sz="1100" dirty="0">
                <a:solidFill>
                  <a:srgbClr val="000000"/>
                </a:solidFill>
                <a:latin typeface="Arial - 16"/>
              </a:rPr>
              <a:t>Autor:</a:t>
            </a:r>
          </a:p>
          <a:p>
            <a:pPr algn="ctr"/>
            <a:r>
              <a:rPr lang="cs-CZ" sz="1100" dirty="0">
                <a:solidFill>
                  <a:srgbClr val="000000"/>
                </a:solidFill>
                <a:latin typeface="Arial - 16"/>
              </a:rPr>
              <a:t>Mgr. Romana </a:t>
            </a:r>
            <a:r>
              <a:rPr lang="cs-CZ" sz="1100" dirty="0" err="1">
                <a:solidFill>
                  <a:srgbClr val="000000"/>
                </a:solidFill>
                <a:latin typeface="Arial - 16"/>
              </a:rPr>
              <a:t>Třicátníková</a:t>
            </a:r>
            <a:endParaRPr lang="cs-CZ" sz="1100" dirty="0">
              <a:solidFill>
                <a:srgbClr val="000000"/>
              </a:solidFill>
              <a:latin typeface="Arial - 16"/>
            </a:endParaRPr>
          </a:p>
          <a:p>
            <a:pPr algn="ctr"/>
            <a:r>
              <a:rPr lang="cs-CZ" sz="1100" dirty="0">
                <a:solidFill>
                  <a:srgbClr val="000000"/>
                </a:solidFill>
                <a:latin typeface="Arial - 16"/>
              </a:rPr>
              <a:t>Gymnázium </a:t>
            </a:r>
            <a:r>
              <a:rPr lang="cs-CZ" sz="1100" dirty="0" err="1">
                <a:solidFill>
                  <a:srgbClr val="000000"/>
                </a:solidFill>
                <a:latin typeface="Arial - 16"/>
              </a:rPr>
              <a:t>Pierra</a:t>
            </a:r>
            <a:r>
              <a:rPr lang="cs-CZ" sz="1100" dirty="0">
                <a:solidFill>
                  <a:srgbClr val="000000"/>
                </a:solidFill>
                <a:latin typeface="Arial - 16"/>
              </a:rPr>
              <a:t> de </a:t>
            </a:r>
            <a:r>
              <a:rPr lang="cs-CZ" sz="1100" dirty="0" err="1">
                <a:solidFill>
                  <a:srgbClr val="000000"/>
                </a:solidFill>
                <a:latin typeface="Arial - 16"/>
              </a:rPr>
              <a:t>Coubertina</a:t>
            </a:r>
            <a:r>
              <a:rPr lang="cs-CZ" sz="1100" dirty="0">
                <a:solidFill>
                  <a:srgbClr val="000000"/>
                </a:solidFill>
                <a:latin typeface="Arial - 16"/>
              </a:rPr>
              <a:t>, Tábor</a:t>
            </a:r>
          </a:p>
          <a:p>
            <a:pPr algn="ctr"/>
            <a:r>
              <a:rPr lang="cs-CZ" sz="1100" dirty="0" err="1">
                <a:solidFill>
                  <a:srgbClr val="000000"/>
                </a:solidFill>
                <a:latin typeface="Arial - 16"/>
              </a:rPr>
              <a:t>tricatni</a:t>
            </a:r>
            <a:r>
              <a:rPr lang="cs-CZ" sz="1100" dirty="0">
                <a:solidFill>
                  <a:srgbClr val="000000"/>
                </a:solidFill>
                <a:latin typeface="Arial - 16"/>
              </a:rPr>
              <a:t>@</a:t>
            </a:r>
            <a:r>
              <a:rPr lang="cs-CZ" sz="1100" dirty="0" err="1">
                <a:solidFill>
                  <a:srgbClr val="000000"/>
                </a:solidFill>
                <a:latin typeface="Arial - 16"/>
              </a:rPr>
              <a:t>gymta.cz</a:t>
            </a:r>
            <a:endParaRPr lang="cs-CZ" sz="1100" dirty="0">
              <a:solidFill>
                <a:srgbClr val="000000"/>
              </a:solidFill>
              <a:latin typeface="Arial - 16"/>
            </a:endParaRPr>
          </a:p>
          <a:p>
            <a:pPr algn="ctr"/>
            <a:r>
              <a:rPr lang="cs-CZ" sz="1100" dirty="0" smtClean="0">
                <a:solidFill>
                  <a:srgbClr val="000000"/>
                </a:solidFill>
                <a:latin typeface="Arial - 16"/>
              </a:rPr>
              <a:t>30.10.  2013</a:t>
            </a:r>
            <a:endParaRPr lang="cs-CZ" sz="1100" dirty="0">
              <a:solidFill>
                <a:schemeClr val="bg2"/>
              </a:solidFill>
              <a:latin typeface="Arial - 16"/>
            </a:endParaRPr>
          </a:p>
        </p:txBody>
      </p:sp>
      <p:sp>
        <p:nvSpPr>
          <p:cNvPr id="16388" name="TextovéPole 3"/>
          <p:cNvSpPr txBox="1">
            <a:spLocks noChangeArrowheads="1"/>
          </p:cNvSpPr>
          <p:nvPr/>
        </p:nvSpPr>
        <p:spPr bwMode="auto">
          <a:xfrm>
            <a:off x="2217738" y="2514600"/>
            <a:ext cx="4708525" cy="252377"/>
          </a:xfrm>
          <a:prstGeom prst="rect">
            <a:avLst/>
          </a:prstGeom>
          <a:noFill/>
          <a:ln w="9525">
            <a:noFill/>
            <a:miter lim="800000"/>
            <a:headEnd/>
            <a:tailEnd/>
          </a:ln>
        </p:spPr>
        <p:txBody>
          <a:bodyPr lIns="82296" tIns="41148" rIns="82296" bIns="41148">
            <a:spAutoFit/>
          </a:bodyPr>
          <a:lstStyle/>
          <a:p>
            <a:pPr algn="ctr"/>
            <a:endParaRPr lang="cs-CZ" sz="1100" u="sng" dirty="0">
              <a:solidFill>
                <a:srgbClr val="000000"/>
              </a:solidFill>
              <a:latin typeface="Arial - 16"/>
            </a:endParaRPr>
          </a:p>
        </p:txBody>
      </p:sp>
      <p:sp>
        <p:nvSpPr>
          <p:cNvPr id="16389" name="TextovéPole 4"/>
          <p:cNvSpPr txBox="1">
            <a:spLocks noChangeArrowheads="1"/>
          </p:cNvSpPr>
          <p:nvPr/>
        </p:nvSpPr>
        <p:spPr bwMode="auto">
          <a:xfrm>
            <a:off x="206375" y="182563"/>
            <a:ext cx="4433888" cy="1640449"/>
          </a:xfrm>
          <a:prstGeom prst="rect">
            <a:avLst/>
          </a:prstGeom>
          <a:noFill/>
          <a:ln w="9525">
            <a:noFill/>
            <a:miter lim="800000"/>
            <a:headEnd/>
            <a:tailEnd/>
          </a:ln>
        </p:spPr>
        <p:txBody>
          <a:bodyPr lIns="82296" tIns="41148" rIns="82296" bIns="41148">
            <a:spAutoFit/>
          </a:bodyPr>
          <a:lstStyle/>
          <a:p>
            <a:r>
              <a:rPr lang="pl-PL" sz="1400" b="1" u="sng" dirty="0">
                <a:solidFill>
                  <a:srgbClr val="000000"/>
                </a:solidFill>
                <a:latin typeface="Arial - 20"/>
              </a:rPr>
              <a:t>Seznam použité literatury a pramenů</a:t>
            </a:r>
            <a:r>
              <a:rPr lang="pl-PL" sz="1400" b="1" u="sng" dirty="0" smtClean="0">
                <a:solidFill>
                  <a:srgbClr val="000000"/>
                </a:solidFill>
                <a:latin typeface="Arial - 20"/>
              </a:rPr>
              <a:t>:</a:t>
            </a:r>
          </a:p>
          <a:p>
            <a:endParaRPr lang="pl-PL" sz="1400" b="1" u="sng" dirty="0">
              <a:solidFill>
                <a:srgbClr val="000000"/>
              </a:solidFill>
              <a:latin typeface="Arial - 20"/>
            </a:endParaRPr>
          </a:p>
          <a:p>
            <a:pPr marL="420624" indent="-384048" fontAlgn="auto">
              <a:lnSpc>
                <a:spcPct val="80000"/>
              </a:lnSpc>
              <a:spcAft>
                <a:spcPts val="0"/>
              </a:spcAft>
              <a:buClr>
                <a:schemeClr val="accent3"/>
              </a:buClr>
              <a:buNone/>
              <a:defRPr/>
            </a:pPr>
            <a:r>
              <a:rPr lang="cs-CZ" sz="1400" dirty="0"/>
              <a:t>Marie Burdová, </a:t>
            </a:r>
            <a:r>
              <a:rPr lang="cs-CZ" sz="1400" i="1" dirty="0"/>
              <a:t>3.D shodila svůj kříž</a:t>
            </a:r>
            <a:r>
              <a:rPr lang="cs-CZ" sz="1400" dirty="0"/>
              <a:t>, www.gymta.cz </a:t>
            </a:r>
          </a:p>
          <a:p>
            <a:pPr marL="420624" indent="-384048" fontAlgn="auto">
              <a:lnSpc>
                <a:spcPct val="80000"/>
              </a:lnSpc>
              <a:spcAft>
                <a:spcPts val="0"/>
              </a:spcAft>
              <a:buClr>
                <a:schemeClr val="accent3"/>
              </a:buClr>
              <a:buNone/>
              <a:defRPr/>
            </a:pPr>
            <a:r>
              <a:rPr lang="cs-CZ" sz="1400" dirty="0"/>
              <a:t>http://cs.wikipedia.org/wiki/Chotoviny</a:t>
            </a:r>
          </a:p>
          <a:p>
            <a:pPr marL="420624" indent="-384048" fontAlgn="auto">
              <a:lnSpc>
                <a:spcPct val="80000"/>
              </a:lnSpc>
              <a:spcAft>
                <a:spcPts val="0"/>
              </a:spcAft>
              <a:buClr>
                <a:schemeClr val="accent3"/>
              </a:buClr>
              <a:buFont typeface="Arial" charset="0"/>
              <a:buNone/>
              <a:defRPr/>
            </a:pPr>
            <a:endParaRPr lang="cs-CZ" sz="1400" dirty="0"/>
          </a:p>
          <a:p>
            <a:pPr marL="420624" indent="-384048" fontAlgn="auto">
              <a:lnSpc>
                <a:spcPct val="80000"/>
              </a:lnSpc>
              <a:spcAft>
                <a:spcPts val="0"/>
              </a:spcAft>
              <a:buClr>
                <a:schemeClr val="accent3"/>
              </a:buClr>
              <a:buFont typeface="Arial" charset="0"/>
              <a:buNone/>
              <a:defRPr/>
            </a:pPr>
            <a:endParaRPr lang="cs-CZ" sz="3200" dirty="0">
              <a:latin typeface="Times New Roman" pitchFamily="18" charset="0"/>
            </a:endParaRPr>
          </a:p>
          <a:p>
            <a:endParaRPr lang="cs-CZ" sz="1400" b="1" u="sng" dirty="0">
              <a:solidFill>
                <a:srgbClr val="000000"/>
              </a:solidFill>
              <a:latin typeface="Arial - 2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extLst/>
        </p:spPr>
        <p:txBody>
          <a:bodyPr/>
          <a:lstStyle/>
          <a:p>
            <a:pPr fontAlgn="auto">
              <a:spcAft>
                <a:spcPts val="0"/>
              </a:spcAft>
              <a:defRPr/>
            </a:pPr>
            <a:r>
              <a:rPr lang="cs-CZ" dirty="0" smtClean="0"/>
              <a:t>Obnovení křížové cesty v </a:t>
            </a:r>
            <a:r>
              <a:rPr lang="cs-CZ" dirty="0" err="1" smtClean="0"/>
              <a:t>Chotovinách</a:t>
            </a:r>
            <a:endParaRPr lang="cs-CZ" dirty="0"/>
          </a:p>
        </p:txBody>
      </p:sp>
      <p:sp>
        <p:nvSpPr>
          <p:cNvPr id="6147" name="Rectangle 3"/>
          <p:cNvSpPr>
            <a:spLocks noGrp="1" noChangeArrowheads="1"/>
          </p:cNvSpPr>
          <p:nvPr>
            <p:ph type="subTitle" idx="1"/>
          </p:nvPr>
        </p:nvSpPr>
        <p:spPr>
          <a:xfrm>
            <a:off x="533400" y="3228975"/>
            <a:ext cx="7854950" cy="1752600"/>
          </a:xfrm>
        </p:spPr>
        <p:txBody>
          <a:bodyPr/>
          <a:lstStyle/>
          <a:p>
            <a:pPr marR="0"/>
            <a:r>
              <a:rPr lang="cs-CZ" dirty="0" smtClean="0"/>
              <a:t>Projekt studentů </a:t>
            </a:r>
            <a:r>
              <a:rPr lang="cs-CZ" dirty="0" err="1" smtClean="0"/>
              <a:t>GPdC</a:t>
            </a:r>
            <a:r>
              <a:rPr lang="cs-CZ" dirty="0" smtClean="0"/>
              <a:t>, 3.D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p:txBody>
          <a:bodyPr/>
          <a:lstStyle/>
          <a:p>
            <a:r>
              <a:rPr lang="cs-CZ" dirty="0" smtClean="0"/>
              <a:t>                  Poděkování</a:t>
            </a:r>
            <a:endParaRPr lang="cs-CZ" dirty="0"/>
          </a:p>
        </p:txBody>
      </p:sp>
      <p:sp>
        <p:nvSpPr>
          <p:cNvPr id="5" name="Zástupný symbol pro obsah 4"/>
          <p:cNvSpPr>
            <a:spLocks noGrp="1"/>
          </p:cNvSpPr>
          <p:nvPr>
            <p:ph idx="1"/>
          </p:nvPr>
        </p:nvSpPr>
        <p:spPr/>
        <p:txBody>
          <a:bodyPr/>
          <a:lstStyle/>
          <a:p>
            <a:endParaRPr lang="cs-CZ" dirty="0" smtClean="0"/>
          </a:p>
          <a:p>
            <a:pPr marL="0" indent="0">
              <a:buNone/>
            </a:pPr>
            <a:r>
              <a:rPr lang="cs-CZ" dirty="0" smtClean="0"/>
              <a:t>Tato prezentace  je poděkováním  studentům 3.D a jejich  učitelům, A. Šedivé a </a:t>
            </a:r>
            <a:r>
              <a:rPr lang="cs-CZ" dirty="0" err="1" smtClean="0"/>
              <a:t>A.</a:t>
            </a:r>
            <a:r>
              <a:rPr lang="cs-CZ" dirty="0" smtClean="0"/>
              <a:t> Růžičkovi, kteří společnou rukou pomohli dobré věci.</a:t>
            </a:r>
          </a:p>
          <a:p>
            <a:pPr marL="0" indent="0">
              <a:buNone/>
            </a:pPr>
            <a:endParaRPr lang="cs-CZ" dirty="0" smtClean="0"/>
          </a:p>
          <a:p>
            <a:pPr marL="0" indent="0">
              <a:buNone/>
            </a:pPr>
            <a:endParaRPr lang="cs-CZ" dirty="0"/>
          </a:p>
          <a:p>
            <a:pPr marL="0" indent="0">
              <a:buNone/>
            </a:pPr>
            <a:r>
              <a:rPr lang="cs-CZ" sz="1400" dirty="0" smtClean="0"/>
              <a:t>Děkuji Marii Burdové ze 3.D, která v letech 2011 – 2013 zdokumentovala osudy společného projektu, za souhlas s citováním její práce.</a:t>
            </a:r>
          </a:p>
          <a:p>
            <a:pPr marL="0" indent="0">
              <a:buNone/>
            </a:pPr>
            <a:r>
              <a:rPr lang="cs-CZ" sz="1400" dirty="0" smtClean="0"/>
              <a:t>Romana </a:t>
            </a:r>
            <a:r>
              <a:rPr lang="cs-CZ" sz="1400" dirty="0" err="1" smtClean="0"/>
              <a:t>Třicátníková</a:t>
            </a:r>
            <a:endParaRPr lang="cs-CZ" sz="1400" dirty="0" smtClean="0"/>
          </a:p>
        </p:txBody>
      </p:sp>
    </p:spTree>
    <p:extLst>
      <p:ext uri="{BB962C8B-B14F-4D97-AF65-F5344CB8AC3E}">
        <p14:creationId xmlns:p14="http://schemas.microsoft.com/office/powerpoint/2010/main" val="709813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p:txBody>
          <a:bodyPr/>
          <a:lstStyle/>
          <a:p>
            <a:r>
              <a:rPr lang="cs-CZ" dirty="0" smtClean="0"/>
              <a:t>KDE: Chotoviny</a:t>
            </a:r>
          </a:p>
        </p:txBody>
      </p:sp>
      <p:sp>
        <p:nvSpPr>
          <p:cNvPr id="17411" name="Rectangle 3"/>
          <p:cNvSpPr>
            <a:spLocks noGrp="1" noRot="1" noChangeArrowheads="1"/>
          </p:cNvSpPr>
          <p:nvPr>
            <p:ph idx="1"/>
          </p:nvPr>
        </p:nvSpPr>
        <p:spPr/>
        <p:txBody>
          <a:bodyPr>
            <a:normAutofit/>
          </a:bodyPr>
          <a:lstStyle/>
          <a:p>
            <a:pPr marL="36576" indent="0" fontAlgn="auto">
              <a:lnSpc>
                <a:spcPct val="80000"/>
              </a:lnSpc>
              <a:spcAft>
                <a:spcPts val="0"/>
              </a:spcAft>
              <a:buClr>
                <a:schemeClr val="accent3"/>
              </a:buClr>
              <a:buNone/>
              <a:defRPr/>
            </a:pPr>
            <a:endParaRPr lang="cs-CZ" sz="1800" dirty="0" smtClean="0"/>
          </a:p>
          <a:p>
            <a:pPr marL="36576" indent="0" fontAlgn="auto">
              <a:lnSpc>
                <a:spcPct val="80000"/>
              </a:lnSpc>
              <a:spcAft>
                <a:spcPts val="0"/>
              </a:spcAft>
              <a:buClr>
                <a:schemeClr val="accent3"/>
              </a:buClr>
              <a:buNone/>
              <a:defRPr/>
            </a:pPr>
            <a:r>
              <a:rPr lang="cs-CZ" sz="1800" dirty="0" smtClean="0"/>
              <a:t>Obec </a:t>
            </a:r>
            <a:r>
              <a:rPr lang="cs-CZ" sz="1800" b="1" dirty="0"/>
              <a:t>Chotoviny</a:t>
            </a:r>
            <a:r>
              <a:rPr lang="cs-CZ" sz="1800" dirty="0"/>
              <a:t> se nachází v okrese Tábor v Jihočeském </a:t>
            </a:r>
            <a:r>
              <a:rPr lang="cs-CZ" sz="1800" dirty="0" smtClean="0"/>
              <a:t>kraji</a:t>
            </a:r>
          </a:p>
          <a:p>
            <a:pPr marL="36576" indent="0" fontAlgn="auto">
              <a:lnSpc>
                <a:spcPct val="80000"/>
              </a:lnSpc>
              <a:spcAft>
                <a:spcPts val="0"/>
              </a:spcAft>
              <a:buClr>
                <a:schemeClr val="accent3"/>
              </a:buClr>
              <a:buNone/>
              <a:defRPr/>
            </a:pPr>
            <a:r>
              <a:rPr lang="cs-CZ" sz="1800" dirty="0" smtClean="0"/>
              <a:t>1750 obyvatel (2010)</a:t>
            </a:r>
          </a:p>
          <a:p>
            <a:pPr marL="36576" indent="0" fontAlgn="auto">
              <a:lnSpc>
                <a:spcPct val="80000"/>
              </a:lnSpc>
              <a:spcAft>
                <a:spcPts val="0"/>
              </a:spcAft>
              <a:buClr>
                <a:schemeClr val="accent3"/>
              </a:buClr>
              <a:buNone/>
              <a:defRPr/>
            </a:pPr>
            <a:r>
              <a:rPr lang="cs-CZ" sz="1800" dirty="0"/>
              <a:t>První písemná zmínka o vsi pochází z roku </a:t>
            </a:r>
            <a:r>
              <a:rPr lang="cs-CZ" sz="1800" dirty="0" smtClean="0"/>
              <a:t>1266</a:t>
            </a:r>
          </a:p>
          <a:p>
            <a:pPr marL="0" indent="0">
              <a:buNone/>
            </a:pPr>
            <a:r>
              <a:rPr lang="cs-CZ" sz="1800" dirty="0" err="1" smtClean="0"/>
              <a:t>Pamětihodnodti</a:t>
            </a:r>
            <a:r>
              <a:rPr lang="cs-CZ" sz="1800" dirty="0" smtClean="0"/>
              <a:t> :</a:t>
            </a:r>
          </a:p>
          <a:p>
            <a:r>
              <a:rPr lang="cs-CZ" sz="1800" dirty="0" smtClean="0"/>
              <a:t>Zámek </a:t>
            </a:r>
            <a:r>
              <a:rPr lang="cs-CZ" sz="1800" dirty="0"/>
              <a:t>Chotoviny</a:t>
            </a:r>
          </a:p>
          <a:p>
            <a:r>
              <a:rPr lang="cs-CZ" sz="1800" dirty="0"/>
              <a:t>Kostel svatého Petra a Pavla</a:t>
            </a:r>
          </a:p>
          <a:p>
            <a:r>
              <a:rPr lang="cs-CZ" sz="1800" dirty="0"/>
              <a:t>Poutní kaplička Panny Marie u studánky</a:t>
            </a:r>
          </a:p>
          <a:p>
            <a:r>
              <a:rPr lang="cs-CZ" sz="1800" dirty="0"/>
              <a:t>Železniční most na trati Tábor - Praha</a:t>
            </a:r>
          </a:p>
          <a:p>
            <a:r>
              <a:rPr lang="cs-CZ" sz="1800" dirty="0"/>
              <a:t>Socha svatého Jana Nepomuckého naproti zámku</a:t>
            </a:r>
          </a:p>
          <a:p>
            <a:r>
              <a:rPr lang="cs-CZ" sz="1800" dirty="0"/>
              <a:t>Socha svatého Jana Nepomuckého na cestě z nádraží</a:t>
            </a:r>
          </a:p>
          <a:p>
            <a:r>
              <a:rPr lang="cs-CZ" sz="1800" dirty="0"/>
              <a:t>Fara</a:t>
            </a:r>
          </a:p>
          <a:p>
            <a:pPr marL="420624" indent="-384048" fontAlgn="auto">
              <a:lnSpc>
                <a:spcPct val="80000"/>
              </a:lnSpc>
              <a:spcAft>
                <a:spcPts val="0"/>
              </a:spcAft>
              <a:buClr>
                <a:schemeClr val="accent3"/>
              </a:buClr>
              <a:buFont typeface="Wingdings 2"/>
              <a:buChar char=""/>
              <a:defRPr/>
            </a:pPr>
            <a:endParaRPr lang="cs-CZ" sz="1800" dirty="0" smtClean="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rrowheads="1"/>
          </p:cNvSpPr>
          <p:nvPr>
            <p:ph type="title"/>
          </p:nvPr>
        </p:nvSpPr>
        <p:spPr/>
        <p:txBody>
          <a:bodyPr/>
          <a:lstStyle/>
          <a:p>
            <a:r>
              <a:rPr lang="cs-CZ" dirty="0" smtClean="0"/>
              <a:t>KDO : 3.D, </a:t>
            </a:r>
            <a:r>
              <a:rPr lang="cs-CZ" dirty="0" err="1" smtClean="0"/>
              <a:t>A</a:t>
            </a:r>
            <a:r>
              <a:rPr lang="cs-CZ" dirty="0" smtClean="0"/>
              <a:t>.Šedivá,</a:t>
            </a:r>
            <a:r>
              <a:rPr lang="cs-CZ" dirty="0" err="1" smtClean="0"/>
              <a:t>A</a:t>
            </a:r>
            <a:r>
              <a:rPr lang="cs-CZ" dirty="0" smtClean="0"/>
              <a:t>.Růžička,</a:t>
            </a:r>
            <a:r>
              <a:rPr lang="cs-CZ" dirty="0" err="1" smtClean="0"/>
              <a:t>M</a:t>
            </a:r>
            <a:r>
              <a:rPr lang="cs-CZ" dirty="0" smtClean="0"/>
              <a:t>.Růžička</a:t>
            </a:r>
          </a:p>
        </p:txBody>
      </p:sp>
      <p:sp>
        <p:nvSpPr>
          <p:cNvPr id="8195" name="Rectangle 3"/>
          <p:cNvSpPr>
            <a:spLocks noGrp="1" noRot="1" noChangeArrowheads="1"/>
          </p:cNvSpPr>
          <p:nvPr>
            <p:ph idx="1"/>
          </p:nvPr>
        </p:nvSpPr>
        <p:spPr/>
        <p:txBody>
          <a:bodyPr/>
          <a:lstStyle/>
          <a:p>
            <a:pPr>
              <a:lnSpc>
                <a:spcPct val="80000"/>
              </a:lnSpc>
            </a:pPr>
            <a:endParaRPr lang="cs-CZ" sz="2800" dirty="0" smtClean="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916832"/>
            <a:ext cx="8208912" cy="4467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p:txBody>
          <a:bodyPr/>
          <a:lstStyle/>
          <a:p>
            <a:r>
              <a:rPr lang="cs-CZ" dirty="0" smtClean="0"/>
              <a:t>co</a:t>
            </a:r>
            <a:endParaRPr lang="cs-CZ" dirty="0"/>
          </a:p>
        </p:txBody>
      </p:sp>
      <p:sp>
        <p:nvSpPr>
          <p:cNvPr id="5" name="Zástupný symbol pro obsah 4"/>
          <p:cNvSpPr>
            <a:spLocks noGrp="1"/>
          </p:cNvSpPr>
          <p:nvPr>
            <p:ph idx="1"/>
          </p:nvPr>
        </p:nvSpPr>
        <p:spPr/>
        <p:txBody>
          <a:bodyPr/>
          <a:lstStyle/>
          <a:p>
            <a:r>
              <a:rPr lang="cs-CZ" dirty="0"/>
              <a:t>Obec Chotoviny se několik let snažila opravit místní křížovou cestu z roku 1808. </a:t>
            </a:r>
          </a:p>
          <a:p>
            <a:r>
              <a:rPr lang="cs-CZ" dirty="0" smtClean="0"/>
              <a:t>Pan </a:t>
            </a:r>
            <a:r>
              <a:rPr lang="cs-CZ" dirty="0"/>
              <a:t>starosta se s žádostí o pomoc na obnovení této cesty obrátil prostřednictvím p. profesorky Šedivé na studenty táborského gymnázia. </a:t>
            </a:r>
            <a:endParaRPr lang="cs-CZ" dirty="0" smtClean="0"/>
          </a:p>
          <a:p>
            <a:r>
              <a:rPr lang="cs-CZ" dirty="0" smtClean="0"/>
              <a:t>Na studentech </a:t>
            </a:r>
            <a:r>
              <a:rPr lang="cs-CZ" dirty="0"/>
              <a:t>bylo nejen vymodelovat 13 keramických reliéfů, vyrobit figuríny ukřižovaných, ale i připravit text na informační </a:t>
            </a:r>
            <a:r>
              <a:rPr lang="cs-CZ" dirty="0" smtClean="0"/>
              <a:t>tabuli.</a:t>
            </a:r>
            <a:endParaRPr lang="cs-CZ" dirty="0"/>
          </a:p>
        </p:txBody>
      </p:sp>
    </p:spTree>
    <p:extLst>
      <p:ext uri="{BB962C8B-B14F-4D97-AF65-F5344CB8AC3E}">
        <p14:creationId xmlns:p14="http://schemas.microsoft.com/office/powerpoint/2010/main" val="1529639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67544" y="836712"/>
            <a:ext cx="8229600" cy="648072"/>
          </a:xfrm>
        </p:spPr>
        <p:txBody>
          <a:bodyPr/>
          <a:lstStyle/>
          <a:p>
            <a:pPr marL="0" indent="0"/>
            <a:r>
              <a:rPr lang="cs-CZ" sz="2800" dirty="0" smtClean="0"/>
              <a:t/>
            </a:r>
            <a:br>
              <a:rPr lang="cs-CZ" sz="2800" dirty="0" smtClean="0"/>
            </a:br>
            <a:r>
              <a:rPr lang="cs-CZ" sz="2800" dirty="0" smtClean="0"/>
              <a:t/>
            </a:r>
            <a:br>
              <a:rPr lang="cs-CZ" sz="2800" dirty="0" smtClean="0"/>
            </a:br>
            <a:r>
              <a:rPr lang="cs-CZ" sz="2800" dirty="0"/>
              <a:t/>
            </a:r>
            <a:br>
              <a:rPr lang="cs-CZ" sz="2800" dirty="0"/>
            </a:br>
            <a:r>
              <a:rPr lang="cs-CZ" sz="2800" dirty="0" smtClean="0"/>
              <a:t/>
            </a:r>
            <a:br>
              <a:rPr lang="cs-CZ" sz="2800" dirty="0" smtClean="0"/>
            </a:br>
            <a:r>
              <a:rPr lang="cs-CZ" sz="2800" dirty="0"/>
              <a:t/>
            </a:r>
            <a:br>
              <a:rPr lang="cs-CZ" sz="2800" dirty="0"/>
            </a:br>
            <a:r>
              <a:rPr lang="cs-CZ" sz="2800" dirty="0" smtClean="0"/>
              <a:t/>
            </a:r>
            <a:br>
              <a:rPr lang="cs-CZ" sz="2800" dirty="0" smtClean="0"/>
            </a:br>
            <a:r>
              <a:rPr lang="cs-CZ" sz="2800" dirty="0" smtClean="0"/>
              <a:t/>
            </a:r>
            <a:br>
              <a:rPr lang="cs-CZ" sz="2800" dirty="0" smtClean="0"/>
            </a:br>
            <a:r>
              <a:rPr lang="cs-CZ" sz="2800" dirty="0"/>
              <a:t/>
            </a:r>
            <a:br>
              <a:rPr lang="cs-CZ" sz="2800" dirty="0"/>
            </a:br>
            <a:r>
              <a:rPr lang="cs-CZ" sz="2800" dirty="0" smtClean="0"/>
              <a:t/>
            </a:r>
            <a:br>
              <a:rPr lang="cs-CZ" sz="2800" dirty="0" smtClean="0"/>
            </a:br>
            <a:r>
              <a:rPr lang="cs-CZ" sz="2800" dirty="0"/>
              <a:t/>
            </a:r>
            <a:br>
              <a:rPr lang="cs-CZ" sz="2800" dirty="0"/>
            </a:br>
            <a:r>
              <a:rPr lang="cs-CZ" sz="2800" dirty="0" smtClean="0"/>
              <a:t/>
            </a:r>
            <a:br>
              <a:rPr lang="cs-CZ" sz="2800" dirty="0" smtClean="0"/>
            </a:br>
            <a:r>
              <a:rPr lang="cs-CZ" sz="2800" dirty="0" smtClean="0"/>
              <a:t/>
            </a:r>
            <a:br>
              <a:rPr lang="cs-CZ" sz="2800" dirty="0" smtClean="0"/>
            </a:br>
            <a:r>
              <a:rPr lang="cs-CZ" sz="2800" dirty="0" smtClean="0"/>
              <a:t>Práce </a:t>
            </a:r>
            <a:r>
              <a:rPr lang="cs-CZ" sz="2800" dirty="0"/>
              <a:t>to byla opravdu náročná a zabrala nám celý </a:t>
            </a:r>
            <a:r>
              <a:rPr lang="cs-CZ" sz="2800" dirty="0" smtClean="0"/>
              <a:t>rok… </a:t>
            </a:r>
            <a:r>
              <a:rPr lang="cs-CZ" sz="2800" dirty="0"/>
              <a:t/>
            </a:r>
            <a:br>
              <a:rPr lang="cs-CZ" sz="2800" dirty="0"/>
            </a:br>
            <a:r>
              <a:rPr lang="cs-CZ" sz="2800" dirty="0"/>
              <a:t/>
            </a:r>
            <a:br>
              <a:rPr lang="cs-CZ" sz="2800" dirty="0"/>
            </a:br>
            <a:endParaRPr lang="cs-CZ" sz="2800" b="1" dirty="0"/>
          </a:p>
        </p:txBody>
      </p:sp>
      <p:sp>
        <p:nvSpPr>
          <p:cNvPr id="3" name="Zástupný symbol pro obsah 2"/>
          <p:cNvSpPr>
            <a:spLocks noGrp="1"/>
          </p:cNvSpPr>
          <p:nvPr>
            <p:ph idx="1"/>
          </p:nvPr>
        </p:nvSpPr>
        <p:spPr>
          <a:xfrm>
            <a:off x="457200" y="1412777"/>
            <a:ext cx="8229600" cy="4248471"/>
          </a:xfrm>
        </p:spPr>
        <p:txBody>
          <a:bodyPr/>
          <a:lstStyle/>
          <a:p>
            <a:pPr marL="0" indent="0">
              <a:buNone/>
            </a:pPr>
            <a:r>
              <a:rPr lang="cs-CZ" sz="1600" b="1" dirty="0"/>
              <a:t>z</a:t>
            </a:r>
            <a:r>
              <a:rPr lang="cs-CZ" sz="1600" b="1" dirty="0" smtClean="0"/>
              <a:t>áří </a:t>
            </a:r>
            <a:r>
              <a:rPr lang="cs-CZ" sz="1600" b="1" dirty="0"/>
              <a:t>2011 </a:t>
            </a:r>
            <a:endParaRPr lang="cs-CZ" sz="1600" b="1" dirty="0" smtClean="0"/>
          </a:p>
          <a:p>
            <a:pPr marL="0" indent="0">
              <a:buNone/>
            </a:pPr>
            <a:r>
              <a:rPr lang="cs-CZ" sz="1600" dirty="0" smtClean="0"/>
              <a:t>rozdělena </a:t>
            </a:r>
            <a:r>
              <a:rPr lang="cs-CZ" sz="1600" dirty="0"/>
              <a:t>jednotlivá zastavení </a:t>
            </a:r>
            <a:r>
              <a:rPr lang="cs-CZ" sz="1600" dirty="0" smtClean="0"/>
              <a:t>křížové cesty     </a:t>
            </a:r>
          </a:p>
          <a:p>
            <a:pPr marL="0" indent="0">
              <a:buNone/>
            </a:pPr>
            <a:r>
              <a:rPr lang="cs-CZ" sz="1600" dirty="0" smtClean="0"/>
              <a:t>vytvoření </a:t>
            </a:r>
            <a:r>
              <a:rPr lang="cs-CZ" sz="1600" dirty="0"/>
              <a:t>návrhu zastavení na </a:t>
            </a:r>
            <a:r>
              <a:rPr lang="cs-CZ" sz="1600" dirty="0" smtClean="0"/>
              <a:t>papír </a:t>
            </a:r>
          </a:p>
          <a:p>
            <a:pPr marL="0" indent="0">
              <a:buNone/>
            </a:pPr>
            <a:r>
              <a:rPr lang="cs-CZ" sz="1600" dirty="0" smtClean="0"/>
              <a:t>dělba práce : nosiči </a:t>
            </a:r>
            <a:r>
              <a:rPr lang="cs-CZ" sz="1600" dirty="0"/>
              <a:t>hlíny, </a:t>
            </a:r>
            <a:r>
              <a:rPr lang="cs-CZ" sz="1600" dirty="0" smtClean="0"/>
              <a:t>přidržovači </a:t>
            </a:r>
            <a:r>
              <a:rPr lang="cs-CZ" sz="1600" dirty="0"/>
              <a:t>nástrojů, </a:t>
            </a:r>
            <a:r>
              <a:rPr lang="cs-CZ" sz="1600" dirty="0" smtClean="0"/>
              <a:t>modeláři </a:t>
            </a:r>
            <a:r>
              <a:rPr lang="cs-CZ" sz="1600" dirty="0"/>
              <a:t>nohou a rukou</a:t>
            </a:r>
            <a:r>
              <a:rPr lang="cs-CZ" sz="1600" dirty="0" smtClean="0"/>
              <a:t>, tvarovači těl,  modeláři obličejů </a:t>
            </a:r>
          </a:p>
          <a:p>
            <a:pPr marL="0" indent="0">
              <a:buNone/>
            </a:pPr>
            <a:r>
              <a:rPr lang="cs-CZ" sz="1600" dirty="0" smtClean="0"/>
              <a:t>…a </a:t>
            </a:r>
            <a:r>
              <a:rPr lang="cs-CZ" sz="1600" dirty="0"/>
              <a:t>tak jsme v hodinách kreslili návrhy, tvořili desky, nanášeli postupně hmotu s obrysy lidských postav, vytvářeli jednotlivé detaily, sušili, vypalovali a natírali </a:t>
            </a:r>
            <a:r>
              <a:rPr lang="cs-CZ" sz="1600" dirty="0" smtClean="0"/>
              <a:t>burelem…</a:t>
            </a:r>
            <a:endParaRPr lang="cs-CZ" sz="1600" dirty="0"/>
          </a:p>
          <a:p>
            <a:pPr marL="0" indent="0">
              <a:buNone/>
            </a:pPr>
            <a:r>
              <a:rPr lang="cs-CZ" sz="1600" b="1" dirty="0"/>
              <a:t>k</a:t>
            </a:r>
            <a:r>
              <a:rPr lang="cs-CZ" sz="1600" b="1" dirty="0" smtClean="0"/>
              <a:t>věten 2011 </a:t>
            </a:r>
          </a:p>
          <a:p>
            <a:pPr marL="0" indent="0">
              <a:buNone/>
            </a:pPr>
            <a:r>
              <a:rPr lang="cs-CZ" sz="1600" dirty="0" smtClean="0"/>
              <a:t>práce finišují </a:t>
            </a:r>
          </a:p>
          <a:p>
            <a:pPr marL="0" indent="0">
              <a:buNone/>
            </a:pPr>
            <a:r>
              <a:rPr lang="cs-CZ" sz="1600" dirty="0"/>
              <a:t>n</a:t>
            </a:r>
            <a:r>
              <a:rPr lang="cs-CZ" sz="1600" dirty="0" smtClean="0"/>
              <a:t>a </a:t>
            </a:r>
            <a:r>
              <a:rPr lang="cs-CZ" sz="1600" dirty="0"/>
              <a:t>přípravě informační tabule  </a:t>
            </a:r>
            <a:r>
              <a:rPr lang="cs-CZ" sz="1600" dirty="0" smtClean="0"/>
              <a:t>se podílí </a:t>
            </a:r>
            <a:r>
              <a:rPr lang="cs-CZ" sz="1600" dirty="0"/>
              <a:t>celá </a:t>
            </a:r>
            <a:r>
              <a:rPr lang="cs-CZ" sz="1600" dirty="0" smtClean="0"/>
              <a:t>třída </a:t>
            </a:r>
          </a:p>
          <a:p>
            <a:pPr marL="0" indent="0">
              <a:buNone/>
            </a:pPr>
            <a:r>
              <a:rPr lang="cs-CZ" sz="1600" dirty="0"/>
              <a:t>p</a:t>
            </a:r>
            <a:r>
              <a:rPr lang="cs-CZ" sz="1600" dirty="0" smtClean="0"/>
              <a:t>an </a:t>
            </a:r>
            <a:r>
              <a:rPr lang="cs-CZ" sz="1600" dirty="0"/>
              <a:t>profesor Růžička se </a:t>
            </a:r>
            <a:r>
              <a:rPr lang="cs-CZ" sz="1600" dirty="0" smtClean="0"/>
              <a:t>synem Mikolášem </a:t>
            </a:r>
            <a:r>
              <a:rPr lang="cs-CZ" sz="1600" dirty="0"/>
              <a:t>dokončili malbu ukřižovaných na plechový </a:t>
            </a:r>
            <a:r>
              <a:rPr lang="cs-CZ" sz="1600" dirty="0" smtClean="0"/>
              <a:t>podklad</a:t>
            </a:r>
          </a:p>
          <a:p>
            <a:pPr marL="0" indent="0">
              <a:buNone/>
            </a:pPr>
            <a:r>
              <a:rPr lang="cs-CZ" sz="1600" b="1" dirty="0"/>
              <a:t>č</a:t>
            </a:r>
            <a:r>
              <a:rPr lang="cs-CZ" sz="1600" b="1" dirty="0" smtClean="0"/>
              <a:t>erven 2011</a:t>
            </a:r>
          </a:p>
          <a:p>
            <a:pPr marL="0" indent="0">
              <a:buNone/>
            </a:pPr>
            <a:r>
              <a:rPr lang="cs-CZ" sz="1600" dirty="0" smtClean="0"/>
              <a:t>hotovo </a:t>
            </a:r>
            <a:endParaRPr lang="cs-CZ" sz="1600" dirty="0"/>
          </a:p>
          <a:p>
            <a:pPr marL="0" indent="0">
              <a:buNone/>
            </a:pPr>
            <a:endParaRPr lang="cs-CZ" sz="1600" dirty="0" smtClean="0"/>
          </a:p>
          <a:p>
            <a:endParaRPr lang="cs-CZ" dirty="0"/>
          </a:p>
        </p:txBody>
      </p:sp>
    </p:spTree>
    <p:extLst>
      <p:ext uri="{BB962C8B-B14F-4D97-AF65-F5344CB8AC3E}">
        <p14:creationId xmlns:p14="http://schemas.microsoft.com/office/powerpoint/2010/main" val="3565465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p:txBody>
          <a:bodyPr/>
          <a:lstStyle/>
          <a:p>
            <a:r>
              <a:rPr lang="cs-CZ" dirty="0" smtClean="0"/>
              <a:t>Odměna</a:t>
            </a:r>
            <a:endParaRPr lang="cs-CZ" dirty="0"/>
          </a:p>
        </p:txBody>
      </p:sp>
      <p:sp>
        <p:nvSpPr>
          <p:cNvPr id="5" name="Zástupný symbol pro obsah 4"/>
          <p:cNvSpPr>
            <a:spLocks noGrp="1"/>
          </p:cNvSpPr>
          <p:nvPr>
            <p:ph idx="1"/>
          </p:nvPr>
        </p:nvSpPr>
        <p:spPr/>
        <p:txBody>
          <a:bodyPr/>
          <a:lstStyle/>
          <a:p>
            <a:pPr marL="0" indent="0">
              <a:buNone/>
            </a:pPr>
            <a:r>
              <a:rPr lang="cs-CZ" sz="1600" b="1" dirty="0"/>
              <a:t>18. srpna </a:t>
            </a:r>
            <a:r>
              <a:rPr lang="cs-CZ" sz="1600" dirty="0" smtClean="0"/>
              <a:t> u </a:t>
            </a:r>
            <a:r>
              <a:rPr lang="cs-CZ" sz="1600" dirty="0"/>
              <a:t>příležitosti Chotovinských </a:t>
            </a:r>
            <a:r>
              <a:rPr lang="cs-CZ" sz="1600" dirty="0" smtClean="0"/>
              <a:t>slavností</a:t>
            </a:r>
            <a:r>
              <a:rPr lang="cs-CZ" sz="1600" b="1" dirty="0" smtClean="0"/>
              <a:t> křížová cesta slavnostně otevřena</a:t>
            </a:r>
          </a:p>
          <a:p>
            <a:pPr marL="0" indent="0">
              <a:buNone/>
            </a:pPr>
            <a:r>
              <a:rPr lang="cs-CZ" dirty="0" smtClean="0"/>
              <a:t>„ </a:t>
            </a:r>
            <a:r>
              <a:rPr lang="cs-CZ" dirty="0" smtClean="0">
                <a:latin typeface="Cataneo BT" panose="03020802040502060804" pitchFamily="66" charset="0"/>
              </a:rPr>
              <a:t>….i </a:t>
            </a:r>
            <a:r>
              <a:rPr lang="cs-CZ" dirty="0">
                <a:latin typeface="Cataneo BT" panose="03020802040502060804" pitchFamily="66" charset="0"/>
              </a:rPr>
              <a:t>přes </a:t>
            </a:r>
            <a:r>
              <a:rPr lang="cs-CZ" dirty="0" smtClean="0">
                <a:latin typeface="Cataneo BT" panose="03020802040502060804" pitchFamily="66" charset="0"/>
              </a:rPr>
              <a:t>náročnost to byla opravdu </a:t>
            </a:r>
            <a:r>
              <a:rPr lang="cs-CZ" dirty="0">
                <a:latin typeface="Cataneo BT" panose="03020802040502060804" pitchFamily="66" charset="0"/>
              </a:rPr>
              <a:t>zajímavá a podnětná práce, která v nás zanechá svou stopu hodně dlouho. Křížová cesta v </a:t>
            </a:r>
            <a:r>
              <a:rPr lang="cs-CZ" dirty="0" err="1">
                <a:latin typeface="Cataneo BT" panose="03020802040502060804" pitchFamily="66" charset="0"/>
              </a:rPr>
              <a:t>Chotovinách</a:t>
            </a:r>
            <a:r>
              <a:rPr lang="cs-CZ" dirty="0">
                <a:latin typeface="Cataneo BT" panose="03020802040502060804" pitchFamily="66" charset="0"/>
              </a:rPr>
              <a:t> je příspěvek nás studentů k vyjádření úcty k našim předkům a možná, že zanechá malinkou stopu i v našich současnících. </a:t>
            </a:r>
          </a:p>
          <a:p>
            <a:pPr marL="0" indent="0">
              <a:buNone/>
            </a:pPr>
            <a:r>
              <a:rPr lang="cs-CZ" dirty="0">
                <a:latin typeface="Cataneo BT" panose="03020802040502060804" pitchFamily="66" charset="0"/>
              </a:rPr>
              <a:t>Teď už jen zbývá poděkovat p. profesorovi Růžičkovi za to, jak nám se vším pomohl, bez jeho pomoci bychom jen těžko tento kříž donesli do cíle</a:t>
            </a:r>
            <a:r>
              <a:rPr lang="cs-CZ" dirty="0"/>
              <a:t>. </a:t>
            </a:r>
            <a:r>
              <a:rPr lang="cs-CZ" dirty="0" smtClean="0"/>
              <a:t>„</a:t>
            </a:r>
          </a:p>
          <a:p>
            <a:pPr marL="0" indent="0">
              <a:buNone/>
            </a:pPr>
            <a:r>
              <a:rPr lang="cs-CZ" sz="1400" dirty="0" smtClean="0"/>
              <a:t>Marie Burdová, 3.D shodila svůj kříž,  </a:t>
            </a:r>
            <a:r>
              <a:rPr lang="cs-CZ" sz="1400" dirty="0"/>
              <a:t>www.gymta.cz </a:t>
            </a:r>
            <a:endParaRPr lang="cs-CZ" sz="1400" b="1" dirty="0"/>
          </a:p>
          <a:p>
            <a:endParaRPr lang="cs-CZ" dirty="0"/>
          </a:p>
        </p:txBody>
      </p:sp>
    </p:spTree>
    <p:extLst>
      <p:ext uri="{BB962C8B-B14F-4D97-AF65-F5344CB8AC3E}">
        <p14:creationId xmlns:p14="http://schemas.microsoft.com/office/powerpoint/2010/main" val="878884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p:txBody>
          <a:bodyPr/>
          <a:lstStyle/>
          <a:p>
            <a:r>
              <a:rPr lang="cs-CZ" sz="3200" dirty="0" smtClean="0"/>
              <a:t>              Slavnostní otevření křížové cesty</a:t>
            </a:r>
            <a:endParaRPr lang="cs-CZ" sz="3200" dirty="0"/>
          </a:p>
        </p:txBody>
      </p:sp>
      <p:sp>
        <p:nvSpPr>
          <p:cNvPr id="5" name="Zástupný symbol pro obsah 4"/>
          <p:cNvSpPr>
            <a:spLocks noGrp="1"/>
          </p:cNvSpPr>
          <p:nvPr>
            <p:ph sz="half" idx="1"/>
          </p:nvPr>
        </p:nvSpPr>
        <p:spPr/>
        <p:txBody>
          <a:bodyPr/>
          <a:lstStyle/>
          <a:p>
            <a:endParaRPr lang="cs-CZ" dirty="0" smtClean="0"/>
          </a:p>
          <a:p>
            <a:endParaRPr lang="cs-CZ" dirty="0"/>
          </a:p>
          <a:p>
            <a:endParaRPr lang="cs-CZ" dirty="0" smtClean="0"/>
          </a:p>
          <a:p>
            <a:endParaRPr lang="cs-CZ" dirty="0"/>
          </a:p>
          <a:p>
            <a:endParaRPr lang="cs-CZ" dirty="0" smtClean="0"/>
          </a:p>
          <a:p>
            <a:endParaRPr lang="cs-CZ" dirty="0"/>
          </a:p>
          <a:p>
            <a:endParaRPr lang="cs-CZ" dirty="0" smtClean="0"/>
          </a:p>
          <a:p>
            <a:endParaRPr lang="cs-CZ" dirty="0"/>
          </a:p>
          <a:p>
            <a:pPr marL="0" indent="0">
              <a:buNone/>
            </a:pPr>
            <a:r>
              <a:rPr lang="cs-CZ" sz="1400" dirty="0"/>
              <a:t>Foto : Marie Burdová ,  www.gymta.cz </a:t>
            </a:r>
          </a:p>
          <a:p>
            <a:endParaRPr lang="cs-CZ" dirty="0"/>
          </a:p>
        </p:txBody>
      </p:sp>
      <p:sp>
        <p:nvSpPr>
          <p:cNvPr id="6" name="Zástupný symbol pro obsah 5"/>
          <p:cNvSpPr>
            <a:spLocks noGrp="1"/>
          </p:cNvSpPr>
          <p:nvPr>
            <p:ph sz="half" idx="2"/>
          </p:nvPr>
        </p:nvSpPr>
        <p:spPr/>
        <p:txBody>
          <a:bodyPr/>
          <a:lstStyle/>
          <a:p>
            <a:endParaRPr lang="cs-CZ" dirty="0" smtClean="0"/>
          </a:p>
          <a:p>
            <a:endParaRPr lang="cs-CZ" dirty="0"/>
          </a:p>
          <a:p>
            <a:endParaRPr lang="cs-CZ" dirty="0" smtClean="0"/>
          </a:p>
          <a:p>
            <a:endParaRPr lang="cs-CZ" dirty="0"/>
          </a:p>
          <a:p>
            <a:endParaRPr lang="cs-CZ" dirty="0" smtClean="0"/>
          </a:p>
          <a:p>
            <a:endParaRPr lang="cs-CZ" dirty="0"/>
          </a:p>
          <a:p>
            <a:endParaRPr lang="cs-CZ" dirty="0" smtClean="0"/>
          </a:p>
          <a:p>
            <a:endParaRPr lang="cs-CZ" dirty="0"/>
          </a:p>
          <a:p>
            <a:pPr marL="0" indent="0">
              <a:buNone/>
            </a:pPr>
            <a:r>
              <a:rPr lang="cs-CZ" sz="1400" dirty="0"/>
              <a:t>Foto : Marie Burdová ,  www.gymta.cz </a:t>
            </a:r>
          </a:p>
          <a:p>
            <a:endParaRPr lang="cs-CZ"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5116" y="1988840"/>
            <a:ext cx="3921224"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4008" y="1988840"/>
            <a:ext cx="3960440"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4595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ok">
  <a:themeElements>
    <a:clrScheme name="Cesta">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ok">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ok">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Cesta">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ppt/theme/themeOverride2.xml><?xml version="1.0" encoding="utf-8"?>
<a:themeOverride xmlns:a="http://schemas.openxmlformats.org/drawingml/2006/main">
  <a:clrScheme name="Cesta">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Flow</Template>
  <TotalTime>401</TotalTime>
  <Words>866</Words>
  <Application>Microsoft Office PowerPoint</Application>
  <PresentationFormat>Předvádění na obrazovce (4:3)</PresentationFormat>
  <Paragraphs>157</Paragraphs>
  <Slides>15</Slides>
  <Notes>0</Notes>
  <HiddenSlides>0</HiddenSlides>
  <MMClips>0</MMClips>
  <ScaleCrop>false</ScaleCrop>
  <HeadingPairs>
    <vt:vector size="4" baseType="variant">
      <vt:variant>
        <vt:lpstr>Motiv</vt:lpstr>
      </vt:variant>
      <vt:variant>
        <vt:i4>1</vt:i4>
      </vt:variant>
      <vt:variant>
        <vt:lpstr>Nadpisy snímků</vt:lpstr>
      </vt:variant>
      <vt:variant>
        <vt:i4>15</vt:i4>
      </vt:variant>
    </vt:vector>
  </HeadingPairs>
  <TitlesOfParts>
    <vt:vector size="16" baseType="lpstr">
      <vt:lpstr>Tok</vt:lpstr>
      <vt:lpstr>Prezentace aplikace PowerPoint</vt:lpstr>
      <vt:lpstr>Obnovení křížové cesty v Chotovinách</vt:lpstr>
      <vt:lpstr>                  Poděkování</vt:lpstr>
      <vt:lpstr>KDE: Chotoviny</vt:lpstr>
      <vt:lpstr>KDO : 3.D, A.Šedivá,A.Růžička,M.Růžička</vt:lpstr>
      <vt:lpstr>co</vt:lpstr>
      <vt:lpstr>            Práce to byla opravdu náročná a zabrala nám celý rok…   </vt:lpstr>
      <vt:lpstr>Odměna</vt:lpstr>
      <vt:lpstr>              Slavnostní otevření křížové cesty</vt:lpstr>
      <vt:lpstr>Před      Po</vt:lpstr>
      <vt:lpstr>Před    Po</vt:lpstr>
      <vt:lpstr>Epilog aneb rok poté</vt:lpstr>
      <vt:lpstr>Úkoly</vt:lpstr>
      <vt:lpstr>Odkazy a literatura</vt:lpstr>
      <vt:lpstr>Prezentace aplikace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Zjevení na Jordáně</dc:title>
  <dc:creator>Zdenek Loudin</dc:creator>
  <cp:lastModifiedBy>hchotovinska</cp:lastModifiedBy>
  <cp:revision>46</cp:revision>
  <cp:lastPrinted>2013-12-02T10:47:25Z</cp:lastPrinted>
  <dcterms:created xsi:type="dcterms:W3CDTF">2012-12-02T08:44:34Z</dcterms:created>
  <dcterms:modified xsi:type="dcterms:W3CDTF">2014-05-14T10:18:21Z</dcterms:modified>
</cp:coreProperties>
</file>