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2" r:id="rId5"/>
    <p:sldId id="263" r:id="rId6"/>
    <p:sldId id="264" r:id="rId7"/>
    <p:sldId id="265" r:id="rId8"/>
    <p:sldId id="266" r:id="rId9"/>
    <p:sldId id="261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377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922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859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628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895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95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66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78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253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385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5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03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F1ACB-07B1-4151-AED3-88B6BA518F24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BC6F3-27D7-4A36-90CA-38096B9EEA69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209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: 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fyzika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07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Zobrazení čočkou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třetí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_F_3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septima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21.2.2013</a:t>
            </a:r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77615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84664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tIns="36000" bIns="36000">
            <a:normAutofit/>
          </a:bodyPr>
          <a:lstStyle/>
          <a:p>
            <a:pPr>
              <a:spcBef>
                <a:spcPts val="0"/>
              </a:spcBef>
            </a:pP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Z o b r a z e n í   č o č k o u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395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357003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1)   </a:t>
            </a:r>
            <a:r>
              <a:rPr lang="cs-CZ" sz="24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Zobrazení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spojkou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a)   </a:t>
            </a:r>
            <a:r>
              <a:rPr lang="cs-CZ" sz="2400" b="1" dirty="0" err="1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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2f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zmenšený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345917" y="328880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CC66FF"/>
                </a:solidFill>
              </a:rPr>
              <a:t>F</a:t>
            </a:r>
            <a:endParaRPr lang="cs-CZ" dirty="0">
              <a:solidFill>
                <a:srgbClr val="CC66FF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503605" y="3288803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CC66FF"/>
                </a:solidFill>
              </a:rPr>
              <a:t>Fʹ</a:t>
            </a:r>
            <a:endParaRPr lang="cs-CZ" dirty="0">
              <a:solidFill>
                <a:srgbClr val="CC66FF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546133" y="32890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CC66FF"/>
                </a:solidFill>
              </a:rPr>
              <a:t>O</a:t>
            </a:r>
            <a:endParaRPr lang="cs-CZ" dirty="0">
              <a:solidFill>
                <a:srgbClr val="CC66FF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6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b)   a  =  2f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2818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stejně veliký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508104" y="3303406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Fʹ</a:t>
            </a:r>
            <a:endParaRPr lang="cs-CZ" b="1" dirty="0">
              <a:solidFill>
                <a:srgbClr val="CC66FF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564463" y="3303406"/>
            <a:ext cx="221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O</a:t>
            </a:r>
            <a:endParaRPr lang="cs-CZ" b="1" dirty="0">
              <a:solidFill>
                <a:srgbClr val="CC66FF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313638" y="3303406"/>
            <a:ext cx="22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3" y="580038"/>
            <a:ext cx="2438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c)   f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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a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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2f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skutečný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převrácený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zvětšený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508757" y="3288803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Fʹ</a:t>
            </a:r>
            <a:endParaRPr lang="cs-CZ" b="1" dirty="0">
              <a:solidFill>
                <a:srgbClr val="CC66FF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513176" y="3288803"/>
            <a:ext cx="2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CC66FF"/>
                </a:solidFill>
              </a:rPr>
              <a:t>O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347864" y="3288803"/>
            <a:ext cx="2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2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d)   a  =  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281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Obraz:  </a:t>
            </a:r>
            <a:r>
              <a:rPr lang="cs-CZ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nevznikne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508104" y="3303406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Fʹ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530139" y="3303406"/>
            <a:ext cx="2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CC66FF"/>
                </a:solidFill>
              </a:rPr>
              <a:t>O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347864" y="3288803"/>
            <a:ext cx="307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9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4" y="58003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e)   a  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sym typeface="Symbol"/>
              </a:rPr>
              <a:t></a:t>
            </a: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f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9" y="551723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zdánlivý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přímý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zvětšený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550960" y="3289338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Fʹ</a:t>
            </a:r>
            <a:endParaRPr lang="cs-CZ" b="1" dirty="0">
              <a:solidFill>
                <a:srgbClr val="CC66FF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509400" y="3289338"/>
            <a:ext cx="29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CC66FF"/>
                </a:solidFill>
              </a:rPr>
              <a:t>O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3381937" y="3288803"/>
            <a:ext cx="2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3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27582" y="390187"/>
            <a:ext cx="4464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 startAt="2"/>
            </a:pPr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Zobrazení  rozptylkou </a:t>
            </a:r>
          </a:p>
          <a:p>
            <a:r>
              <a:rPr lang="cs-CZ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poloha  předmětu  je  libovolná</a:t>
            </a:r>
            <a:endParaRPr lang="cs-CZ" sz="2400" b="1" dirty="0">
              <a:ln w="12700">
                <a:solidFill>
                  <a:srgbClr val="FFC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265808" y="5517232"/>
            <a:ext cx="3322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Obraz je vždy:  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zdánlivý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přímý</a:t>
            </a:r>
          </a:p>
          <a:p>
            <a:r>
              <a:rPr lang="cs-CZ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 zmenšený   </a:t>
            </a:r>
            <a:endParaRPr lang="cs-CZ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267744" y="3289338"/>
            <a:ext cx="442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Fʹ</a:t>
            </a:r>
            <a:endParaRPr lang="cs-CZ" b="1" dirty="0">
              <a:solidFill>
                <a:srgbClr val="CC66FF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509400" y="3289338"/>
            <a:ext cx="29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CC66FF"/>
                </a:solidFill>
              </a:rPr>
              <a:t>O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6588224" y="3289338"/>
            <a:ext cx="28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C66FF"/>
                </a:solidFill>
              </a:rPr>
              <a:t>F</a:t>
            </a:r>
            <a:endParaRPr lang="cs-CZ" b="1" dirty="0">
              <a:solidFill>
                <a:srgbClr val="CC66FF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188000"/>
            <a:ext cx="7876048" cy="418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0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48680"/>
            <a:ext cx="783178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/>
              <a:t>GeoGebra</a:t>
            </a:r>
            <a:r>
              <a:rPr lang="cs-CZ" sz="1100" dirty="0" smtClean="0"/>
              <a:t> </a:t>
            </a:r>
            <a:r>
              <a:rPr lang="cs-CZ" sz="1100" dirty="0"/>
              <a:t>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32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285</Words>
  <Application>Microsoft Office PowerPoint</Application>
  <PresentationFormat>Předvádění na obrazovce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systému Office</vt:lpstr>
      <vt:lpstr>Prezentace aplikace PowerPoint</vt:lpstr>
      <vt:lpstr>Z o b r a z e n í   č o č k o 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doma</cp:lastModifiedBy>
  <cp:revision>59</cp:revision>
  <dcterms:created xsi:type="dcterms:W3CDTF">2013-03-07T21:07:57Z</dcterms:created>
  <dcterms:modified xsi:type="dcterms:W3CDTF">2014-05-05T21:31:11Z</dcterms:modified>
</cp:coreProperties>
</file>