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56" r:id="rId3"/>
    <p:sldId id="257" r:id="rId4"/>
    <p:sldId id="281" r:id="rId5"/>
    <p:sldId id="28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1" d="100"/>
          <a:sy n="71" d="100"/>
        </p:scale>
        <p:origin x="-65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png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0" y="4869180"/>
            <a:ext cx="817240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817240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880479"/>
            <a:ext cx="33843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matematika    ročník: čtvrtý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76056" y="2132856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11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1"/>
            <a:ext cx="19796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Soustavy lineárních nerovnic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 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8356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4.B,C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18.3.2013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8" name="Obrázek 7" descr="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916832"/>
            <a:ext cx="2597655" cy="3456384"/>
          </a:xfrm>
          <a:prstGeom prst="rect">
            <a:avLst/>
          </a:prstGeom>
        </p:spPr>
      </p:pic>
      <p:pic>
        <p:nvPicPr>
          <p:cNvPr id="9" name="Obrázek 8" descr="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6000" y="404664"/>
            <a:ext cx="4784727" cy="612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4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9" name="Obrázek 8" descr="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6000" y="404664"/>
            <a:ext cx="4784727" cy="6120000"/>
          </a:xfrm>
          <a:prstGeom prst="rect">
            <a:avLst/>
          </a:prstGeom>
        </p:spPr>
      </p:pic>
      <p:pic>
        <p:nvPicPr>
          <p:cNvPr id="12" name="Obrázek 11" descr="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2000" y="1944000"/>
            <a:ext cx="2584024" cy="3456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8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12" name="Obrázek 11" descr="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2000" y="1944000"/>
            <a:ext cx="2584024" cy="3456000"/>
          </a:xfrm>
          <a:prstGeom prst="rect">
            <a:avLst/>
          </a:prstGeom>
        </p:spPr>
      </p:pic>
      <p:pic>
        <p:nvPicPr>
          <p:cNvPr id="13" name="Obrázek 12" descr="9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6000" y="403200"/>
            <a:ext cx="4784727" cy="612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281865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dirty="0" smtClean="0"/>
              <a:t>Řešením jsou všechny body úhlu                kromě ramena úhlu         .</a:t>
            </a:r>
          </a:p>
          <a:p>
            <a:endParaRPr lang="cs-CZ" dirty="0" smtClean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9" name="Obrázek 8" descr="1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6000" y="403200"/>
            <a:ext cx="4784727" cy="6120000"/>
          </a:xfrm>
          <a:prstGeom prst="rect">
            <a:avLst/>
          </a:prstGeom>
        </p:spPr>
      </p:pic>
      <p:pic>
        <p:nvPicPr>
          <p:cNvPr id="14" name="Obrázek 13" descr="1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47664" y="2708920"/>
            <a:ext cx="891428" cy="360000"/>
          </a:xfrm>
          <a:prstGeom prst="rect">
            <a:avLst/>
          </a:prstGeom>
        </p:spPr>
      </p:pic>
      <p:pic>
        <p:nvPicPr>
          <p:cNvPr id="15" name="Obrázek 14" descr="1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47665" y="3501008"/>
            <a:ext cx="802217" cy="306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339752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518008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fucikova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826201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3568" y="1124744"/>
            <a:ext cx="6967686" cy="160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Čermák, P., Červinková, P. </a:t>
            </a:r>
            <a:r>
              <a:rPr lang="cs-CZ" sz="1100" i="1" dirty="0" smtClean="0"/>
              <a:t>Odmaturuj! z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2007</a:t>
            </a:r>
          </a:p>
          <a:p>
            <a:endParaRPr lang="cs-CZ" sz="1100" dirty="0" smtClean="0"/>
          </a:p>
          <a:p>
            <a:r>
              <a:rPr lang="cs-CZ" sz="1100" i="1" dirty="0" err="1" smtClean="0"/>
              <a:t>GeoGebra</a:t>
            </a:r>
            <a:r>
              <a:rPr lang="cs-CZ" sz="1100" i="1" dirty="0" smtClean="0"/>
              <a:t> 4.2</a:t>
            </a:r>
            <a:r>
              <a:rPr lang="cs-CZ" sz="1100" dirty="0" smtClean="0"/>
              <a:t> [volně šiřitelný matematický software pro studium a výuku].</a:t>
            </a:r>
          </a:p>
          <a:p>
            <a:endParaRPr lang="cs-CZ" sz="1100" dirty="0" smtClean="0"/>
          </a:p>
          <a:p>
            <a:r>
              <a:rPr lang="cs-CZ" sz="1100" dirty="0" smtClean="0"/>
              <a:t>Charvát, Jura. </a:t>
            </a:r>
            <a:r>
              <a:rPr lang="cs-CZ" sz="1100" i="1" dirty="0" smtClean="0"/>
              <a:t>Matematika pro gymnázia. Rovnice a nerovnice. </a:t>
            </a:r>
            <a:r>
              <a:rPr lang="cs-CZ" sz="1100" dirty="0" smtClean="0"/>
              <a:t>Praha: </a:t>
            </a:r>
            <a:r>
              <a:rPr lang="cs-CZ" sz="1100" dirty="0" err="1" smtClean="0"/>
              <a:t>Prometheus</a:t>
            </a:r>
            <a:r>
              <a:rPr lang="cs-CZ" sz="1100" dirty="0" smtClean="0"/>
              <a:t>, 2001 </a:t>
            </a:r>
          </a:p>
          <a:p>
            <a:endParaRPr lang="cs-CZ" sz="1100" dirty="0" smtClean="0"/>
          </a:p>
          <a:p>
            <a:endParaRPr lang="cs-CZ" sz="1100" dirty="0" smtClean="0"/>
          </a:p>
          <a:p>
            <a:endParaRPr lang="cs-CZ" sz="1100" dirty="0" smtClean="0"/>
          </a:p>
          <a:p>
            <a:endParaRPr lang="cs-CZ" sz="11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Soustavy Lineárních nerovnic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Zpracovala: Mgr. Miloslava Fučíková</a:t>
            </a:r>
          </a:p>
          <a:p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Soustava Lineárních nerovnic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pPr lvl="1"/>
            <a:r>
              <a:rPr lang="cs-CZ" dirty="0" smtClean="0">
                <a:solidFill>
                  <a:schemeClr val="tx1"/>
                </a:solidFill>
              </a:rPr>
              <a:t>Soustavu lineárních nerovnice řešíme tak, že každou nerovnici vyřešíme zvlášť (určíme její obor pravdivosti)</a:t>
            </a:r>
          </a:p>
          <a:p>
            <a:pPr lvl="1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Výsledné řešení (výsledný obor pravdivosti) získáme jako jejich průnik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Řešte početně v R soustavu nerovnic: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 descr="1.png"/>
          <p:cNvPicPr>
            <a:picLocks noChangeAspect="1"/>
          </p:cNvPicPr>
          <p:nvPr/>
        </p:nvPicPr>
        <p:blipFill>
          <a:blip r:embed="rId5" cstate="print"/>
          <a:srcRect b="75601"/>
          <a:stretch>
            <a:fillRect/>
          </a:stretch>
        </p:blipFill>
        <p:spPr>
          <a:xfrm>
            <a:off x="755576" y="1340767"/>
            <a:ext cx="6624736" cy="93610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ek 7" descr="1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5157192"/>
            <a:ext cx="5213972" cy="1408137"/>
          </a:xfrm>
          <a:prstGeom prst="rect">
            <a:avLst/>
          </a:prstGeom>
        </p:spPr>
      </p:pic>
      <p:pic>
        <p:nvPicPr>
          <p:cNvPr id="9" name="Obrázek 8" descr="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1340767"/>
            <a:ext cx="6624736" cy="383668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Řešte graficky v R soustavu nerovnic: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 descr="3.png"/>
          <p:cNvPicPr>
            <a:picLocks noChangeAspect="1"/>
          </p:cNvPicPr>
          <p:nvPr/>
        </p:nvPicPr>
        <p:blipFill>
          <a:blip r:embed="rId5" cstate="print"/>
          <a:srcRect b="61007"/>
          <a:stretch>
            <a:fillRect/>
          </a:stretch>
        </p:blipFill>
        <p:spPr>
          <a:xfrm>
            <a:off x="539552" y="1844824"/>
            <a:ext cx="7214149" cy="12241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 descr="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844824"/>
            <a:ext cx="7214149" cy="313939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13" name="Obrázek 12" descr="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404664"/>
            <a:ext cx="4785259" cy="61206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Obrázek 9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581128"/>
            <a:ext cx="1602782" cy="348431"/>
          </a:xfrm>
          <a:prstGeom prst="rect">
            <a:avLst/>
          </a:prstGeom>
        </p:spPr>
      </p:pic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980728"/>
            <a:ext cx="1602000" cy="348261"/>
          </a:xfrm>
          <a:prstGeom prst="rect">
            <a:avLst/>
          </a:prstGeom>
        </p:spPr>
      </p:pic>
      <p:pic>
        <p:nvPicPr>
          <p:cNvPr id="13" name="Obrázek 12" descr="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404664"/>
            <a:ext cx="4785259" cy="6120680"/>
          </a:xfrm>
          <a:prstGeom prst="rect">
            <a:avLst/>
          </a:prstGeom>
        </p:spPr>
      </p:pic>
      <p:pic>
        <p:nvPicPr>
          <p:cNvPr id="8" name="Obrázek 7" descr="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1560" y="1916832"/>
            <a:ext cx="2597655" cy="34563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547</TotalTime>
  <Words>241</Words>
  <Application>Microsoft Office PowerPoint</Application>
  <PresentationFormat>Předvádění na obrazovce (4:3)</PresentationFormat>
  <Paragraphs>64</Paragraphs>
  <Slides>14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Bohatý</vt:lpstr>
      <vt:lpstr>Rovnice</vt:lpstr>
      <vt:lpstr>Prezentace aplikace PowerPoint</vt:lpstr>
      <vt:lpstr>Soustavy Lineárních nerovnic</vt:lpstr>
      <vt:lpstr>Soustava Lineárních nerovnic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Výrazy</dc:title>
  <cp:lastModifiedBy>hchotovinska</cp:lastModifiedBy>
  <cp:revision>128</cp:revision>
  <dcterms:created xsi:type="dcterms:W3CDTF">2012-11-10T13:53:11Z</dcterms:created>
  <dcterms:modified xsi:type="dcterms:W3CDTF">2014-06-09T10:07:19Z</dcterms:modified>
</cp:coreProperties>
</file>