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71" r:id="rId5"/>
    <p:sldId id="269" r:id="rId6"/>
    <p:sldId id="27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6AE25-BF36-4FB5-95BB-D84BB100B6A1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3D3A9-C2C0-4A7F-84EE-EBE1486982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057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eleni.cz/" TargetMode="External"/><Relationship Id="rId3" Type="http://schemas.openxmlformats.org/officeDocument/2006/relationships/hyperlink" Target="http://www.top09.cz/" TargetMode="External"/><Relationship Id="rId7" Type="http://schemas.openxmlformats.org/officeDocument/2006/relationships/hyperlink" Target="http://www.hnutiusvit.cz/" TargetMode="External"/><Relationship Id="rId2" Type="http://schemas.openxmlformats.org/officeDocument/2006/relationships/hyperlink" Target="http://www.cssd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ds.cz/" TargetMode="External"/><Relationship Id="rId5" Type="http://schemas.openxmlformats.org/officeDocument/2006/relationships/hyperlink" Target="http://volby.kdu.cz/home.aspx" TargetMode="External"/><Relationship Id="rId4" Type="http://schemas.openxmlformats.org/officeDocument/2006/relationships/hyperlink" Target="http://www.spoz.cz/" TargetMode="External"/><Relationship Id="rId9" Type="http://schemas.openxmlformats.org/officeDocument/2006/relationships/hyperlink" Target="http://www.anobudelip.cz/c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Projekt:  Inovace vybavení  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908175"/>
            <a:ext cx="213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Předmět: mediální výchova</a:t>
            </a: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5003800" y="220503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16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Předvolební kampaň jako událost masové komunikace - billboardy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ročník: 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32_Mv_2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D</a:t>
            </a:r>
          </a:p>
        </p:txBody>
      </p:sp>
      <p:sp>
        <p:nvSpPr>
          <p:cNvPr id="27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21. 10.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3421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600200"/>
          </a:xfrm>
        </p:spPr>
        <p:txBody>
          <a:bodyPr/>
          <a:lstStyle/>
          <a:p>
            <a:r>
              <a:rPr lang="cs-CZ" dirty="0" smtClean="0"/>
              <a:t>Předvolební kampaň </a:t>
            </a:r>
            <a:br>
              <a:rPr lang="cs-CZ" dirty="0" smtClean="0"/>
            </a:br>
            <a:r>
              <a:rPr lang="cs-CZ" dirty="0" smtClean="0"/>
              <a:t>jako událost masové komunikace - billboardy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6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Zadání: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Prohlédněte si na internetových stránkách vybraných politických stran ukázky volebních billboardů.</a:t>
            </a:r>
          </a:p>
          <a:p>
            <a:r>
              <a:rPr lang="cs-CZ" dirty="0" smtClean="0"/>
              <a:t>U každého z nich zhodnoťte, jak na vás působí: zda na vás působí přesvědčivě či nepřesvědčivě.</a:t>
            </a:r>
          </a:p>
          <a:p>
            <a:r>
              <a:rPr lang="cs-CZ" dirty="0" smtClean="0"/>
              <a:t>Stručně zdůvodněte, proč asi.</a:t>
            </a:r>
          </a:p>
          <a:p>
            <a:r>
              <a:rPr lang="cs-CZ" dirty="0" smtClean="0"/>
              <a:t>Pokuste se zhodnotit zvlášť obsahovou a zvlášť grafickou složku každého billboardu.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688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Odkazy na stránky politických stran: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http://www.cssd.cz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>
                <a:hlinkClick r:id="rId3"/>
              </a:rPr>
              <a:t>http://www.top09.cz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>
                <a:hlinkClick r:id="rId4"/>
              </a:rPr>
              <a:t>http://www.spoz.cz</a:t>
            </a:r>
            <a:r>
              <a:rPr lang="cs-CZ" dirty="0" smtClean="0">
                <a:hlinkClick r:id="rId4"/>
              </a:rPr>
              <a:t>/</a:t>
            </a:r>
            <a:endParaRPr lang="cs-CZ" dirty="0" smtClean="0"/>
          </a:p>
          <a:p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volby.kdu.cz/home.aspx</a:t>
            </a:r>
            <a:endParaRPr lang="cs-CZ" dirty="0" smtClean="0"/>
          </a:p>
          <a:p>
            <a:r>
              <a:rPr lang="cs-CZ" dirty="0">
                <a:hlinkClick r:id="rId6"/>
              </a:rPr>
              <a:t>http://www.ods.cz</a:t>
            </a:r>
            <a:r>
              <a:rPr lang="cs-CZ" dirty="0" smtClean="0">
                <a:hlinkClick r:id="rId6"/>
              </a:rPr>
              <a:t>/</a:t>
            </a:r>
            <a:endParaRPr lang="cs-CZ" dirty="0" smtClean="0"/>
          </a:p>
          <a:p>
            <a:r>
              <a:rPr lang="cs-CZ" dirty="0">
                <a:hlinkClick r:id="rId7"/>
              </a:rPr>
              <a:t>http://www.hnutiusvit.cz</a:t>
            </a:r>
            <a:r>
              <a:rPr lang="cs-CZ" dirty="0" smtClean="0">
                <a:hlinkClick r:id="rId7"/>
              </a:rPr>
              <a:t>/</a:t>
            </a:r>
            <a:endParaRPr lang="cs-CZ" dirty="0" smtClean="0"/>
          </a:p>
          <a:p>
            <a:r>
              <a:rPr lang="cs-CZ" dirty="0">
                <a:hlinkClick r:id="rId8"/>
              </a:rPr>
              <a:t>http://www.zeleni.cz</a:t>
            </a:r>
            <a:r>
              <a:rPr lang="cs-CZ" dirty="0" smtClean="0">
                <a:hlinkClick r:id="rId8"/>
              </a:rPr>
              <a:t>/</a:t>
            </a:r>
            <a:endParaRPr lang="cs-CZ" dirty="0" smtClean="0"/>
          </a:p>
          <a:p>
            <a:r>
              <a:rPr lang="cs-CZ" dirty="0">
                <a:hlinkClick r:id="rId9"/>
              </a:rPr>
              <a:t>http://www.anobudelip.cz/cs</a:t>
            </a:r>
            <a:r>
              <a:rPr lang="cs-CZ" dirty="0" smtClean="0">
                <a:hlinkClick r:id="rId9"/>
              </a:rPr>
              <a:t>/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5065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 na závěr: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Masová komunikace bývá často kritizovaná pro svoji jednosměrnost. </a:t>
            </a:r>
            <a:endParaRPr lang="cs-CZ" dirty="0"/>
          </a:p>
          <a:p>
            <a:r>
              <a:rPr lang="cs-CZ" dirty="0" smtClean="0"/>
              <a:t>Jednosměrné zaměření těchto billboardů narušte tím, že vytvoříte svůj vzkaz politikům z billboardů, ať </a:t>
            </a:r>
            <a:r>
              <a:rPr lang="cs-CZ" smtClean="0"/>
              <a:t>už jeden vzkaz </a:t>
            </a:r>
            <a:r>
              <a:rPr lang="cs-CZ" dirty="0" smtClean="0"/>
              <a:t>všem či několika vybraným </a:t>
            </a:r>
            <a:r>
              <a:rPr lang="cs-CZ" smtClean="0"/>
              <a:t>politikům vzkaz zvláštní.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37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lný tvar 3"/>
          <p:cNvSpPr>
            <a:spLocks/>
          </p:cNvSpPr>
          <p:nvPr/>
        </p:nvSpPr>
        <p:spPr bwMode="auto">
          <a:xfrm>
            <a:off x="2766218" y="1743146"/>
            <a:ext cx="3908425" cy="1404937"/>
          </a:xfrm>
          <a:custGeom>
            <a:avLst/>
            <a:gdLst>
              <a:gd name="T0" fmla="*/ 0 w 4342131"/>
              <a:gd name="T1" fmla="*/ 1404936 h 1562101"/>
              <a:gd name="T2" fmla="*/ 0 w 4342131"/>
              <a:gd name="T3" fmla="*/ 0 h 1562101"/>
              <a:gd name="T4" fmla="*/ 3908424 w 4342131"/>
              <a:gd name="T5" fmla="*/ 0 h 1562101"/>
              <a:gd name="T6" fmla="*/ 3908424 w 4342131"/>
              <a:gd name="T7" fmla="*/ 1404936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2981324" y="1983651"/>
            <a:ext cx="3567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říjen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  <p:sp>
        <p:nvSpPr>
          <p:cNvPr id="7" name="TextovéPole 5"/>
          <p:cNvSpPr txBox="1">
            <a:spLocks noChangeArrowheads="1"/>
          </p:cNvSpPr>
          <p:nvPr/>
        </p:nvSpPr>
        <p:spPr bwMode="auto">
          <a:xfrm>
            <a:off x="907256" y="1716881"/>
            <a:ext cx="7472362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2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dirty="0">
              <a:latin typeface="Arial" charset="0"/>
            </a:endParaRPr>
          </a:p>
          <a:p>
            <a:pPr eaLnBrk="1" hangingPunct="1"/>
            <a:endParaRPr lang="cs-CZ" sz="1400" u="sng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b="1" i="1" dirty="0">
              <a:latin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7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233</TotalTime>
  <Words>253</Words>
  <Application>Microsoft Office PowerPoint</Application>
  <PresentationFormat>Předvádění na obrazovce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Exekutivní</vt:lpstr>
      <vt:lpstr>Prezentace aplikace PowerPoint</vt:lpstr>
      <vt:lpstr>Předvolební kampaň  jako událost masové komunikace - billboardy</vt:lpstr>
      <vt:lpstr>Zadání:</vt:lpstr>
      <vt:lpstr>Odkazy na stránky politických stran:</vt:lpstr>
      <vt:lpstr>Úkol na závěr: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24</cp:revision>
  <dcterms:created xsi:type="dcterms:W3CDTF">2013-10-01T06:50:02Z</dcterms:created>
  <dcterms:modified xsi:type="dcterms:W3CDTF">2014-06-09T10:57:55Z</dcterms:modified>
</cp:coreProperties>
</file>