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64" r:id="rId5"/>
  </p:sldIdLst>
  <p:sldSz cx="10160000" cy="8331200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624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bm291qr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717800" y="287809"/>
            <a:ext cx="5575300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                          Projekt: Inovace vybavení  Registrační číslo projektu 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CZ.1.07/1.5.00/340325</a:t>
            </a:r>
            <a:endParaRPr lang="cs-CZ" sz="900" dirty="0">
              <a:solidFill>
                <a:srgbClr val="000000"/>
              </a:solidFill>
              <a:latin typeface="Times New Roman - 16 - 1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52600" y="533400"/>
            <a:ext cx="688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smtClean="0">
                <a:solidFill>
                  <a:srgbClr val="000000"/>
                </a:solidFill>
                <a:latin typeface="Times New Roman - 16 - 12"/>
              </a:rPr>
              <a:t>Příjemce: Gymnázium Pierra de Coubertina, Tábor, Náměstí Františka Křižíka 860, 390 01 Tábor</a:t>
            </a:r>
            <a:endParaRPr lang="cs-CZ" sz="1000">
              <a:solidFill>
                <a:srgbClr val="000000"/>
              </a:solidFill>
              <a:latin typeface="Times New Roman - 16 - 12"/>
            </a:endParaRPr>
          </a:p>
        </p:txBody>
      </p:sp>
      <p:pic>
        <p:nvPicPr>
          <p:cNvPr id="4" name="Obrázek 3" descr="tmpNBK(1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7500" y="5865876"/>
            <a:ext cx="6985000" cy="1371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ovéPole 4"/>
          <p:cNvSpPr txBox="1"/>
          <p:nvPr/>
        </p:nvSpPr>
        <p:spPr>
          <a:xfrm>
            <a:off x="2095500" y="5461000"/>
            <a:ext cx="61976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10"/>
              </a:rPr>
              <a:t>Tento výukový materiál vznikl v rámci Operačního programu Vzdělání pro  konkurenceschopnost.</a:t>
            </a:r>
            <a:endParaRPr lang="cs-CZ" sz="800" b="1">
              <a:solidFill>
                <a:srgbClr val="000000"/>
              </a:solidFill>
              <a:latin typeface="Times New Roman - 14 - 1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87500" y="4889500"/>
            <a:ext cx="7366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Materiál je určen k bezplatnému používání pro potřeby výuky a vzdělávání na všech typech škol a školských  zařízení.</a:t>
            </a:r>
          </a:p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Jakékoliv další používání podléhá autorskému zákonu.</a:t>
            </a:r>
            <a:endParaRPr lang="cs-CZ" sz="800" b="1">
              <a:solidFill>
                <a:srgbClr val="000000"/>
              </a:solidFill>
              <a:latin typeface="Times New Roman - 14 - 9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1000" y="1346200"/>
            <a:ext cx="1524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Autor materiálu: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700" y="1054100"/>
            <a:ext cx="180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Název materiálu: 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000" y="25781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Sada: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29400" y="2171700"/>
            <a:ext cx="965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Předmět: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1000" y="1879600"/>
            <a:ext cx="17526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Zařazení materiálu: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81000" y="2171700"/>
            <a:ext cx="9398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Šablona: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29400" y="2578100"/>
            <a:ext cx="1270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Číslo DUM: 03</a:t>
            </a:r>
            <a:endParaRPr lang="cs-CZ" sz="1000" dirty="0">
              <a:solidFill>
                <a:srgbClr val="FF0000"/>
              </a:solidFill>
              <a:latin typeface="Arial - 16 - 1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81000" y="2997200"/>
            <a:ext cx="2362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Ověření materiálu ve výuce: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2893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Datum ověření: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1000" y="38608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Třída: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81000" y="3581400"/>
            <a:ext cx="1397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Ověřující učitel: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25700" y="1054100"/>
            <a:ext cx="24765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3"/>
              </a:rPr>
              <a:t>Don </a:t>
            </a:r>
            <a:r>
              <a:rPr lang="cs-CZ" sz="1000" dirty="0" err="1" smtClean="0">
                <a:latin typeface="Arial - 16 - 13"/>
              </a:rPr>
              <a:t>Quichotte</a:t>
            </a:r>
            <a:r>
              <a:rPr lang="cs-CZ" sz="1000" dirty="0" smtClean="0">
                <a:latin typeface="Arial - 16 - 13"/>
              </a:rPr>
              <a:t> </a:t>
            </a:r>
            <a:endParaRPr lang="cs-CZ" sz="1000" dirty="0">
              <a:latin typeface="Arial - 16 - 13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425700" y="1346200"/>
            <a:ext cx="1981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Ivan  Macek</a:t>
            </a:r>
            <a:endParaRPr lang="cs-CZ" sz="1000" dirty="0">
              <a:latin typeface="Arial - 16 - 1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70000" y="2171700"/>
            <a:ext cx="4140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Inovace a zkvalitnění výuky prostřednictvím ICT (III/2)</a:t>
            </a:r>
          </a:p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Příprava na dvojjazyčné studium (III/2)</a:t>
            </a:r>
            <a:endParaRPr lang="cs-CZ" sz="9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480300" y="2184400"/>
            <a:ext cx="23368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francouzština, ročník</a:t>
            </a:r>
            <a:r>
              <a:rPr lang="cs-CZ" sz="1000" dirty="0" smtClean="0">
                <a:latin typeface="Arial - 14"/>
              </a:rPr>
              <a:t>: druhý</a:t>
            </a:r>
            <a:endParaRPr lang="cs-CZ" sz="1000" dirty="0">
              <a:latin typeface="Arial - 14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70000" y="2565400"/>
            <a:ext cx="2235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32_Fr_1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425700" y="3568700"/>
            <a:ext cx="2616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latin typeface="Arial - 16 - 11"/>
              </a:rPr>
              <a:t>Ivan Macek</a:t>
            </a:r>
            <a:endParaRPr lang="cs-CZ" sz="900" dirty="0">
              <a:latin typeface="Arial - 16 - 11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209800" y="3844210"/>
            <a:ext cx="997992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000" dirty="0" smtClean="0">
                <a:solidFill>
                  <a:srgbClr val="FF0000"/>
                </a:solidFill>
                <a:latin typeface="Arial - 16 - 12"/>
              </a:rPr>
              <a:t>      </a:t>
            </a:r>
            <a:r>
              <a:rPr lang="cs-CZ" sz="1000" dirty="0" smtClean="0">
                <a:latin typeface="Arial - 16 - 12"/>
              </a:rPr>
              <a:t>2.A </a:t>
            </a:r>
            <a:endParaRPr lang="cs-CZ" sz="1000" dirty="0">
              <a:latin typeface="Arial - 16 - 1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387600" y="3314700"/>
            <a:ext cx="11938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000" dirty="0">
                <a:latin typeface="Arial - 16 - 12"/>
              </a:rPr>
              <a:t>6</a:t>
            </a:r>
            <a:r>
              <a:rPr lang="cs-CZ" sz="1000" dirty="0" smtClean="0">
                <a:latin typeface="Arial - 16 - 12"/>
              </a:rPr>
              <a:t>.11.2013</a:t>
            </a:r>
            <a:endParaRPr lang="cs-CZ" sz="1000" dirty="0">
              <a:latin typeface="Arial - 16 - 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31528" y="421184"/>
            <a:ext cx="8248476" cy="24929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ANALYSE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ICONOGRAPHIQUE</a:t>
            </a:r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1) Don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Quichotte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personnage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roman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écrivain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espagnol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Cervantes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   Est-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vous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pouvez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raconter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bref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histoire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Don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Quichotte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2)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Regardez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l´image:  a)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Dites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comment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l´image 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été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faite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3) Don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Quichotte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représente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un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homme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vit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illusion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 Est-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vous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pourriez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expliquer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l´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illusion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     </a:t>
            </a: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veut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dire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4)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Quel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est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danger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gens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vivent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illusion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?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1" name="Obrázek 200" descr="Don Quijote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7552" y="3355509"/>
            <a:ext cx="5112568" cy="4164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472" y="205160"/>
            <a:ext cx="8856984" cy="452431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CORRECTION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: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</a:p>
          <a:p>
            <a:pPr marL="342900" indent="-342900">
              <a:buAutoNum type="arabicParenR"/>
            </a:pP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Don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Quichotte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était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un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chevalier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pauvre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qui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aimait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lire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romans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sur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les    </a:t>
            </a:r>
          </a:p>
          <a:p>
            <a:pPr marL="342900" indent="-342900"/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  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vrais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chevaliers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courageux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Apr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avoir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beaucoup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romans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comme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ç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devenu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fou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pensait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sauver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monde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montant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son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cheval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Rosinante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voulait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trouver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la justice.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était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amusant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, on se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moquait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lui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,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mais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était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honn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ê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</a:p>
          <a:p>
            <a:pPr marL="342900" indent="-342900"/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/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2)  L´image 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été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faite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feuilles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arbres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fleurs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</a:t>
            </a:r>
            <a:r>
              <a:rPr lang="cs-CZ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ches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</a:p>
          <a:p>
            <a:pPr marL="342900" indent="-342900"/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 startAt="3"/>
            </a:pP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L´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illusion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est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une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erreur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(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faute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) des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sens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ou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de l´esprit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qui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fait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prendre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l´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apparence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pour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réalité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</a:p>
          <a:p>
            <a:pPr marL="342900" indent="-342900">
              <a:buAutoNum type="arabicParenR" startAt="3"/>
            </a:pP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pPr marL="342900" indent="-342900">
              <a:buAutoNum type="arabicParenR" startAt="3"/>
            </a:pP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Les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gens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qui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vivent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trop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en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illusion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sont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malades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peuvent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mourir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(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comme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Don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Quichotte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)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quand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se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rendent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compte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que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la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réalité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dans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laquelle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ils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vivaient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était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une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illusion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.</a:t>
            </a:r>
            <a:endParaRPr lang="cs-CZ" b="1" dirty="0">
              <a:solidFill>
                <a:srgbClr val="000000"/>
              </a:solidFill>
              <a:latin typeface="Arial - 2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49600" y="4178300"/>
            <a:ext cx="36068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Autor:</a:t>
            </a:r>
          </a:p>
          <a:p>
            <a:pPr algn="ctr"/>
            <a:r>
              <a:rPr lang="cs-CZ" sz="900" dirty="0" smtClean="0">
                <a:latin typeface="Arial - 16 - 11"/>
              </a:rPr>
              <a:t>Ivan MACEK</a:t>
            </a:r>
          </a:p>
          <a:p>
            <a:pPr algn="ctr"/>
            <a:r>
              <a:rPr lang="pt-BR" sz="900" dirty="0" smtClean="0">
                <a:latin typeface="Arial - 16 - 11"/>
              </a:rPr>
              <a:t>Gymnázium Pierra de Coubertina, Tábor</a:t>
            </a:r>
          </a:p>
          <a:p>
            <a:pPr algn="ctr"/>
            <a:r>
              <a:rPr lang="cs-CZ" sz="900" dirty="0" smtClean="0">
                <a:latin typeface="Arial - 16 - 11"/>
              </a:rPr>
              <a:t>listopad 2013</a:t>
            </a:r>
          </a:p>
          <a:p>
            <a:pPr algn="ctr"/>
            <a:r>
              <a:rPr lang="cs-CZ" sz="900" dirty="0" smtClean="0">
                <a:latin typeface="Arial - 16 - 11"/>
              </a:rPr>
              <a:t>Mac.</a:t>
            </a:r>
            <a:r>
              <a:rPr lang="cs-CZ" sz="900" dirty="0" err="1" smtClean="0">
                <a:latin typeface="Arial - 16 - 11"/>
              </a:rPr>
              <a:t>ivan</a:t>
            </a:r>
            <a:r>
              <a:rPr lang="cs-CZ" sz="900" dirty="0" smtClean="0">
                <a:latin typeface="Arial - 16 - 11"/>
              </a:rPr>
              <a:t>@seznam.</a:t>
            </a:r>
            <a:r>
              <a:rPr lang="cs-CZ" sz="900" dirty="0" err="1" smtClean="0">
                <a:latin typeface="Arial - 16 - 11"/>
              </a:rPr>
              <a:t>cz</a:t>
            </a:r>
            <a:endParaRPr lang="cs-CZ" sz="900" dirty="0" smtClean="0">
              <a:latin typeface="Arial - 16 - 11"/>
            </a:endParaRPr>
          </a:p>
          <a:p>
            <a:pPr algn="ctr"/>
            <a:endParaRPr lang="cs-CZ" sz="900" dirty="0">
              <a:latin typeface="Arial - 16 - 11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90800" y="2844800"/>
            <a:ext cx="520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Objekty použité k vytvoření sešitu  jsou vlastní originální tvorbou autora.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4000" y="254000"/>
            <a:ext cx="37592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1100" b="1" smtClean="0">
                <a:solidFill>
                  <a:srgbClr val="000000"/>
                </a:solidFill>
                <a:latin typeface="Arial - 20 - 15"/>
              </a:rPr>
              <a:t>Seznam použité literatury a pramenů:</a:t>
            </a:r>
            <a:endParaRPr lang="cs-CZ" sz="1100" b="1">
              <a:solidFill>
                <a:srgbClr val="000000"/>
              </a:solidFill>
              <a:latin typeface="Arial - 20 - 15"/>
            </a:endParaRPr>
          </a:p>
        </p:txBody>
      </p:sp>
      <p:sp>
        <p:nvSpPr>
          <p:cNvPr id="5" name="TextovéPole 4">
            <a:hlinkClick r:id="rId3"/>
          </p:cNvPr>
          <p:cNvSpPr txBox="1"/>
          <p:nvPr/>
        </p:nvSpPr>
        <p:spPr>
          <a:xfrm>
            <a:off x="622300" y="939800"/>
            <a:ext cx="425797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Vlastní tvorba</a:t>
            </a:r>
          </a:p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359</Words>
  <Application>Microsoft Office PowerPoint</Application>
  <PresentationFormat>Vlastní</PresentationFormat>
  <Paragraphs>55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9" baseType="lpstr">
      <vt:lpstr>Arial</vt:lpstr>
      <vt:lpstr>Times New Roman</vt:lpstr>
      <vt:lpstr>Times New Roman - 14 - 10</vt:lpstr>
      <vt:lpstr>Arial - 20 - 15</vt:lpstr>
      <vt:lpstr>Times New Roman - 16</vt:lpstr>
      <vt:lpstr>Arial - 16 - 12</vt:lpstr>
      <vt:lpstr>Arial - 14</vt:lpstr>
      <vt:lpstr>Arial - 16 - 13</vt:lpstr>
      <vt:lpstr>Times New Roman - 14 - 9</vt:lpstr>
      <vt:lpstr>Arial - 16</vt:lpstr>
      <vt:lpstr>Calibri</vt:lpstr>
      <vt:lpstr>Times New Roman - 16 - 12</vt:lpstr>
      <vt:lpstr>Arial - 16 - 11</vt:lpstr>
      <vt:lpstr>Arial - 24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mvelik</dc:creator>
  <cp:lastModifiedBy>hchotovinska</cp:lastModifiedBy>
  <cp:revision>15</cp:revision>
  <cp:lastPrinted>2013-12-02T12:08:02Z</cp:lastPrinted>
  <dcterms:created xsi:type="dcterms:W3CDTF">2013-11-15T10:57:25Z</dcterms:created>
  <dcterms:modified xsi:type="dcterms:W3CDTF">2014-06-10T10:50:34Z</dcterms:modified>
</cp:coreProperties>
</file>