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8" r:id="rId2"/>
    <p:sldId id="269" r:id="rId3"/>
    <p:sldId id="270" r:id="rId4"/>
    <p:sldId id="272" r:id="rId5"/>
    <p:sldId id="271" r:id="rId6"/>
    <p:sldId id="273" r:id="rId7"/>
  </p:sldIdLst>
  <p:sldSz cx="9144000" cy="6858000" type="screen4x3"/>
  <p:notesSz cx="7099300" cy="10234613"/>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0" d="100"/>
          <a:sy n="100" d="100"/>
        </p:scale>
        <p:origin x="187" y="-5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e de titre">
    <p:bg>
      <p:bgRef idx="1003">
        <a:schemeClr val="bg1"/>
      </p:bgRef>
    </p:bg>
    <p:spTree>
      <p:nvGrpSpPr>
        <p:cNvPr id="1" name=""/>
        <p:cNvGrpSpPr/>
        <p:nvPr/>
      </p:nvGrpSpPr>
      <p:grpSpPr>
        <a:xfrm>
          <a:off x="0" y="0"/>
          <a:ext cx="0" cy="0"/>
          <a:chOff x="0" y="0"/>
          <a:chExt cx="0" cy="0"/>
        </a:xfrm>
      </p:grpSpPr>
      <p:sp>
        <p:nvSpPr>
          <p:cNvPr id="12" name="Rectangle 11"/>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3" name="Rectangle à coins arrondis 12"/>
          <p:cNvSpPr/>
          <p:nvPr/>
        </p:nvSpPr>
        <p:spPr>
          <a:xfrm>
            <a:off x="65313" y="69755"/>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9" name="Sous-titre 8"/>
          <p:cNvSpPr>
            <a:spLocks noGrp="1"/>
          </p:cNvSpPr>
          <p:nvPr>
            <p:ph type="subTitle" idx="1"/>
          </p:nvPr>
        </p:nvSpPr>
        <p:spPr>
          <a:xfrm>
            <a:off x="1295400" y="3200400"/>
            <a:ext cx="6400800" cy="1600200"/>
          </a:xfrm>
        </p:spPr>
        <p:txBody>
          <a:bodyPr/>
          <a:lstStyle>
            <a:lvl1pPr marL="0" indent="0" algn="ctr">
              <a:buNone/>
              <a:defRPr sz="26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fr-FR" smtClean="0"/>
              <a:t>Modifiez le style des sous-titres du masque</a:t>
            </a:r>
            <a:endParaRPr kumimoji="0" lang="en-US"/>
          </a:p>
        </p:txBody>
      </p:sp>
      <p:sp>
        <p:nvSpPr>
          <p:cNvPr id="28" name="Espace réservé de la date 27"/>
          <p:cNvSpPr>
            <a:spLocks noGrp="1"/>
          </p:cNvSpPr>
          <p:nvPr>
            <p:ph type="dt" sz="half" idx="10"/>
          </p:nvPr>
        </p:nvSpPr>
        <p:spPr/>
        <p:txBody>
          <a:bodyPr/>
          <a:lstStyle/>
          <a:p>
            <a:fld id="{755F2439-207D-42E0-93D8-EEEB6AAF5D25}" type="datetimeFigureOut">
              <a:rPr lang="cs-CZ" smtClean="0"/>
              <a:pPr/>
              <a:t>10.6.2014</a:t>
            </a:fld>
            <a:endParaRPr lang="cs-CZ"/>
          </a:p>
        </p:txBody>
      </p:sp>
      <p:sp>
        <p:nvSpPr>
          <p:cNvPr id="17" name="Espace réservé du pied de page 16"/>
          <p:cNvSpPr>
            <a:spLocks noGrp="1"/>
          </p:cNvSpPr>
          <p:nvPr>
            <p:ph type="ftr" sz="quarter" idx="11"/>
          </p:nvPr>
        </p:nvSpPr>
        <p:spPr/>
        <p:txBody>
          <a:bodyPr/>
          <a:lstStyle/>
          <a:p>
            <a:endParaRPr lang="cs-CZ"/>
          </a:p>
        </p:txBody>
      </p:sp>
      <p:sp>
        <p:nvSpPr>
          <p:cNvPr id="29" name="Espace réservé du numéro de diapositive 28"/>
          <p:cNvSpPr>
            <a:spLocks noGrp="1"/>
          </p:cNvSpPr>
          <p:nvPr>
            <p:ph type="sldNum" sz="quarter" idx="12"/>
          </p:nvPr>
        </p:nvSpPr>
        <p:spPr/>
        <p:txBody>
          <a:bodyPr lIns="0" tIns="0" rIns="0" bIns="0">
            <a:noAutofit/>
          </a:bodyPr>
          <a:lstStyle>
            <a:lvl1pPr>
              <a:defRPr sz="1400">
                <a:solidFill>
                  <a:srgbClr val="FFFFFF"/>
                </a:solidFill>
              </a:defRPr>
            </a:lvl1pPr>
          </a:lstStyle>
          <a:p>
            <a:fld id="{1D874420-1A8A-46AF-BB71-73884620FDA1}" type="slidenum">
              <a:rPr lang="cs-CZ" smtClean="0"/>
              <a:pPr/>
              <a:t>‹#›</a:t>
            </a:fld>
            <a:endParaRPr lang="cs-CZ"/>
          </a:p>
        </p:txBody>
      </p:sp>
      <p:sp>
        <p:nvSpPr>
          <p:cNvPr id="7" name="Rectangle 6"/>
          <p:cNvSpPr/>
          <p:nvPr/>
        </p:nvSpPr>
        <p:spPr>
          <a:xfrm>
            <a:off x="62931" y="1449303"/>
            <a:ext cx="9021537" cy="1527349"/>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62931" y="1396720"/>
            <a:ext cx="9021537" cy="120580"/>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62931" y="2976649"/>
            <a:ext cx="9021537" cy="110532"/>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re 7"/>
          <p:cNvSpPr>
            <a:spLocks noGrp="1"/>
          </p:cNvSpPr>
          <p:nvPr>
            <p:ph type="ctrTitle"/>
          </p:nvPr>
        </p:nvSpPr>
        <p:spPr>
          <a:xfrm>
            <a:off x="457200" y="1505930"/>
            <a:ext cx="8229600" cy="1470025"/>
          </a:xfrm>
        </p:spPr>
        <p:txBody>
          <a:bodyPr anchor="ctr"/>
          <a:lstStyle>
            <a:lvl1pPr algn="ctr">
              <a:defRPr lang="en-US" dirty="0">
                <a:solidFill>
                  <a:srgbClr val="FFFFFF"/>
                </a:solidFill>
              </a:defRPr>
            </a:lvl1pPr>
          </a:lstStyle>
          <a:p>
            <a:r>
              <a:rPr kumimoji="0" lang="fr-FR" smtClean="0"/>
              <a:t>Modifiez le style du titre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smtClean="0"/>
              <a:t>Modifiez le style du titre</a:t>
            </a:r>
            <a:endParaRPr kumimoji="0" lang="en-US"/>
          </a:p>
        </p:txBody>
      </p:sp>
      <p:sp>
        <p:nvSpPr>
          <p:cNvPr id="3" name="Espace réservé du texte vertical 2"/>
          <p:cNvSpPr>
            <a:spLocks noGrp="1"/>
          </p:cNvSpPr>
          <p:nvPr>
            <p:ph type="body" orient="vert" idx="1"/>
          </p:nvPr>
        </p:nvSpPr>
        <p:spPr/>
        <p:txBody>
          <a:bodyPr vert="eaVert"/>
          <a:lstStyle/>
          <a:p>
            <a:pPr lvl="0" eaLnBrk="1" latinLnBrk="0" hangingPunct="1"/>
            <a:r>
              <a:rPr lang="fr-FR" smtClean="0"/>
              <a:t>Modifiez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e la date 3"/>
          <p:cNvSpPr>
            <a:spLocks noGrp="1"/>
          </p:cNvSpPr>
          <p:nvPr>
            <p:ph type="dt" sz="half" idx="10"/>
          </p:nvPr>
        </p:nvSpPr>
        <p:spPr/>
        <p:txBody>
          <a:bodyPr/>
          <a:lstStyle/>
          <a:p>
            <a:fld id="{755F2439-207D-42E0-93D8-EEEB6AAF5D25}" type="datetimeFigureOut">
              <a:rPr lang="cs-CZ" smtClean="0"/>
              <a:pPr/>
              <a:t>10.6.2014</a:t>
            </a:fld>
            <a:endParaRPr lang="cs-CZ"/>
          </a:p>
        </p:txBody>
      </p:sp>
      <p:sp>
        <p:nvSpPr>
          <p:cNvPr id="5" name="Espace réservé du pied de page 4"/>
          <p:cNvSpPr>
            <a:spLocks noGrp="1"/>
          </p:cNvSpPr>
          <p:nvPr>
            <p:ph type="ftr" sz="quarter" idx="11"/>
          </p:nvPr>
        </p:nvSpPr>
        <p:spPr/>
        <p:txBody>
          <a:bodyPr/>
          <a:lstStyle/>
          <a:p>
            <a:endParaRPr lang="cs-CZ"/>
          </a:p>
        </p:txBody>
      </p:sp>
      <p:sp>
        <p:nvSpPr>
          <p:cNvPr id="6" name="Espace réservé du numéro de diapositive 5"/>
          <p:cNvSpPr>
            <a:spLocks noGrp="1"/>
          </p:cNvSpPr>
          <p:nvPr>
            <p:ph type="sldNum" sz="quarter" idx="12"/>
          </p:nvPr>
        </p:nvSpPr>
        <p:spPr/>
        <p:txBody>
          <a:bodyPr/>
          <a:lstStyle/>
          <a:p>
            <a:fld id="{1D874420-1A8A-46AF-BB71-73884620FDA1}" type="slidenum">
              <a:rPr lang="cs-CZ" smtClean="0"/>
              <a:pPr/>
              <a:t>‹#›</a:t>
            </a:fld>
            <a:endParaRPr lang="cs-C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41"/>
            <a:ext cx="2011680" cy="5851525"/>
          </a:xfrm>
        </p:spPr>
        <p:txBody>
          <a:bodyPr vert="eaVert"/>
          <a:lstStyle/>
          <a:p>
            <a:r>
              <a:rPr kumimoji="0" lang="fr-FR" smtClean="0"/>
              <a:t>Modifiez le style du titre</a:t>
            </a:r>
            <a:endParaRPr kumimoji="0" lang="en-US"/>
          </a:p>
        </p:txBody>
      </p:sp>
      <p:sp>
        <p:nvSpPr>
          <p:cNvPr id="3" name="Espace réservé du texte vertical 2"/>
          <p:cNvSpPr>
            <a:spLocks noGrp="1"/>
          </p:cNvSpPr>
          <p:nvPr>
            <p:ph type="body" orient="vert" idx="1"/>
          </p:nvPr>
        </p:nvSpPr>
        <p:spPr>
          <a:xfrm>
            <a:off x="914400" y="274640"/>
            <a:ext cx="5562600" cy="5851525"/>
          </a:xfrm>
        </p:spPr>
        <p:txBody>
          <a:bodyPr vert="eaVert"/>
          <a:lstStyle/>
          <a:p>
            <a:pPr lvl="0" eaLnBrk="1" latinLnBrk="0" hangingPunct="1"/>
            <a:r>
              <a:rPr lang="fr-FR" smtClean="0"/>
              <a:t>Modifiez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e la date 3"/>
          <p:cNvSpPr>
            <a:spLocks noGrp="1"/>
          </p:cNvSpPr>
          <p:nvPr>
            <p:ph type="dt" sz="half" idx="10"/>
          </p:nvPr>
        </p:nvSpPr>
        <p:spPr/>
        <p:txBody>
          <a:bodyPr/>
          <a:lstStyle/>
          <a:p>
            <a:fld id="{755F2439-207D-42E0-93D8-EEEB6AAF5D25}" type="datetimeFigureOut">
              <a:rPr lang="cs-CZ" smtClean="0"/>
              <a:pPr/>
              <a:t>10.6.2014</a:t>
            </a:fld>
            <a:endParaRPr lang="cs-CZ"/>
          </a:p>
        </p:txBody>
      </p:sp>
      <p:sp>
        <p:nvSpPr>
          <p:cNvPr id="5" name="Espace réservé du pied de page 4"/>
          <p:cNvSpPr>
            <a:spLocks noGrp="1"/>
          </p:cNvSpPr>
          <p:nvPr>
            <p:ph type="ftr" sz="quarter" idx="11"/>
          </p:nvPr>
        </p:nvSpPr>
        <p:spPr/>
        <p:txBody>
          <a:bodyPr/>
          <a:lstStyle/>
          <a:p>
            <a:endParaRPr lang="cs-CZ"/>
          </a:p>
        </p:txBody>
      </p:sp>
      <p:sp>
        <p:nvSpPr>
          <p:cNvPr id="6" name="Espace réservé du numéro de diapositive 5"/>
          <p:cNvSpPr>
            <a:spLocks noGrp="1"/>
          </p:cNvSpPr>
          <p:nvPr>
            <p:ph type="sldNum" sz="quarter" idx="12"/>
          </p:nvPr>
        </p:nvSpPr>
        <p:spPr/>
        <p:txBody>
          <a:bodyPr/>
          <a:lstStyle/>
          <a:p>
            <a:fld id="{1D874420-1A8A-46AF-BB71-73884620FDA1}" type="slidenum">
              <a:rPr lang="cs-CZ" smtClean="0"/>
              <a:pPr/>
              <a:t>‹#›</a:t>
            </a:fld>
            <a:endParaRPr lang="cs-C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smtClean="0"/>
              <a:t>Modifiez le style du titre</a:t>
            </a:r>
            <a:endParaRPr kumimoji="0" lang="en-US"/>
          </a:p>
        </p:txBody>
      </p:sp>
      <p:sp>
        <p:nvSpPr>
          <p:cNvPr id="4" name="Espace réservé de la date 3"/>
          <p:cNvSpPr>
            <a:spLocks noGrp="1"/>
          </p:cNvSpPr>
          <p:nvPr>
            <p:ph type="dt" sz="half" idx="10"/>
          </p:nvPr>
        </p:nvSpPr>
        <p:spPr/>
        <p:txBody>
          <a:bodyPr/>
          <a:lstStyle/>
          <a:p>
            <a:fld id="{755F2439-207D-42E0-93D8-EEEB6AAF5D25}" type="datetimeFigureOut">
              <a:rPr lang="cs-CZ" smtClean="0"/>
              <a:pPr/>
              <a:t>10.6.2014</a:t>
            </a:fld>
            <a:endParaRPr lang="cs-CZ"/>
          </a:p>
        </p:txBody>
      </p:sp>
      <p:sp>
        <p:nvSpPr>
          <p:cNvPr id="5" name="Espace réservé du pied de page 4"/>
          <p:cNvSpPr>
            <a:spLocks noGrp="1"/>
          </p:cNvSpPr>
          <p:nvPr>
            <p:ph type="ftr" sz="quarter" idx="11"/>
          </p:nvPr>
        </p:nvSpPr>
        <p:spPr/>
        <p:txBody>
          <a:bodyPr/>
          <a:lstStyle/>
          <a:p>
            <a:endParaRPr lang="cs-CZ"/>
          </a:p>
        </p:txBody>
      </p:sp>
      <p:sp>
        <p:nvSpPr>
          <p:cNvPr id="6" name="Espace réservé du numéro de diapositive 5"/>
          <p:cNvSpPr>
            <a:spLocks noGrp="1"/>
          </p:cNvSpPr>
          <p:nvPr>
            <p:ph type="sldNum" sz="quarter" idx="12"/>
          </p:nvPr>
        </p:nvSpPr>
        <p:spPr/>
        <p:txBody>
          <a:bodyPr/>
          <a:lstStyle/>
          <a:p>
            <a:fld id="{1D874420-1A8A-46AF-BB71-73884620FDA1}" type="slidenum">
              <a:rPr lang="cs-CZ" smtClean="0"/>
              <a:pPr/>
              <a:t>‹#›</a:t>
            </a:fld>
            <a:endParaRPr lang="cs-CZ"/>
          </a:p>
        </p:txBody>
      </p:sp>
      <p:sp>
        <p:nvSpPr>
          <p:cNvPr id="8" name="Espace réservé du contenu 7"/>
          <p:cNvSpPr>
            <a:spLocks noGrp="1"/>
          </p:cNvSpPr>
          <p:nvPr>
            <p:ph sz="quarter" idx="1"/>
          </p:nvPr>
        </p:nvSpPr>
        <p:spPr>
          <a:xfrm>
            <a:off x="914400" y="1447800"/>
            <a:ext cx="7772400" cy="4572000"/>
          </a:xfrm>
        </p:spPr>
        <p:txBody>
          <a:bodyPr vert="horz"/>
          <a:lstStyle/>
          <a:p>
            <a:pPr lvl="0" eaLnBrk="1" latinLnBrk="0" hangingPunct="1"/>
            <a:r>
              <a:rPr lang="fr-FR" smtClean="0"/>
              <a:t>Modifiez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Titre de section">
    <p:bg>
      <p:bgRef idx="1003">
        <a:schemeClr val="bg1"/>
      </p:bgRef>
    </p:bg>
    <p:spTree>
      <p:nvGrpSpPr>
        <p:cNvPr id="1" name=""/>
        <p:cNvGrpSpPr/>
        <p:nvPr/>
      </p:nvGrpSpPr>
      <p:grpSpPr>
        <a:xfrm>
          <a:off x="0" y="0"/>
          <a:ext cx="0" cy="0"/>
          <a:chOff x="0" y="0"/>
          <a:chExt cx="0" cy="0"/>
        </a:xfrm>
      </p:grpSpPr>
      <p:sp>
        <p:nvSpPr>
          <p:cNvPr id="11" name="Rectangle 10"/>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0" name="Rectangle à coins arrondis 9"/>
          <p:cNvSpPr/>
          <p:nvPr/>
        </p:nvSpPr>
        <p:spPr>
          <a:xfrm>
            <a:off x="65313" y="69755"/>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3">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re 1"/>
          <p:cNvSpPr>
            <a:spLocks noGrp="1"/>
          </p:cNvSpPr>
          <p:nvPr>
            <p:ph type="title"/>
          </p:nvPr>
        </p:nvSpPr>
        <p:spPr>
          <a:xfrm>
            <a:off x="722313" y="952500"/>
            <a:ext cx="7772400" cy="1362075"/>
          </a:xfrm>
        </p:spPr>
        <p:txBody>
          <a:bodyPr anchor="b" anchorCtr="0"/>
          <a:lstStyle>
            <a:lvl1pPr algn="l">
              <a:buNone/>
              <a:defRPr sz="4000" b="0" cap="none"/>
            </a:lvl1pPr>
          </a:lstStyle>
          <a:p>
            <a:r>
              <a:rPr kumimoji="0" lang="fr-FR" smtClean="0"/>
              <a:t>Modifiez le style du titre</a:t>
            </a:r>
            <a:endParaRPr kumimoji="0" lang="en-US"/>
          </a:p>
        </p:txBody>
      </p:sp>
      <p:sp>
        <p:nvSpPr>
          <p:cNvPr id="3" name="Espace réservé du texte 2"/>
          <p:cNvSpPr>
            <a:spLocks noGrp="1"/>
          </p:cNvSpPr>
          <p:nvPr>
            <p:ph type="body" idx="1"/>
          </p:nvPr>
        </p:nvSpPr>
        <p:spPr>
          <a:xfrm>
            <a:off x="722313" y="2547938"/>
            <a:ext cx="7772400" cy="1338262"/>
          </a:xfrm>
        </p:spPr>
        <p:txBody>
          <a:bodyPr anchor="t" anchorCtr="0"/>
          <a:lstStyle>
            <a:lvl1pPr marL="0" indent="0">
              <a:buNone/>
              <a:defRPr sz="24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fr-FR" smtClean="0"/>
              <a:t>Modifiez les styles du texte du masque</a:t>
            </a:r>
          </a:p>
        </p:txBody>
      </p:sp>
      <p:sp>
        <p:nvSpPr>
          <p:cNvPr id="4" name="Espace réservé de la date 3"/>
          <p:cNvSpPr>
            <a:spLocks noGrp="1"/>
          </p:cNvSpPr>
          <p:nvPr>
            <p:ph type="dt" sz="half" idx="10"/>
          </p:nvPr>
        </p:nvSpPr>
        <p:spPr/>
        <p:txBody>
          <a:bodyPr/>
          <a:lstStyle/>
          <a:p>
            <a:fld id="{755F2439-207D-42E0-93D8-EEEB6AAF5D25}" type="datetimeFigureOut">
              <a:rPr lang="cs-CZ" smtClean="0"/>
              <a:pPr/>
              <a:t>10.6.2014</a:t>
            </a:fld>
            <a:endParaRPr lang="cs-CZ"/>
          </a:p>
        </p:txBody>
      </p:sp>
      <p:sp>
        <p:nvSpPr>
          <p:cNvPr id="5" name="Espace réservé du pied de page 4"/>
          <p:cNvSpPr>
            <a:spLocks noGrp="1"/>
          </p:cNvSpPr>
          <p:nvPr>
            <p:ph type="ftr" sz="quarter" idx="11"/>
          </p:nvPr>
        </p:nvSpPr>
        <p:spPr>
          <a:xfrm>
            <a:off x="800100" y="6172200"/>
            <a:ext cx="4000500" cy="457200"/>
          </a:xfrm>
        </p:spPr>
        <p:txBody>
          <a:bodyPr/>
          <a:lstStyle/>
          <a:p>
            <a:endParaRPr lang="cs-CZ"/>
          </a:p>
        </p:txBody>
      </p:sp>
      <p:sp>
        <p:nvSpPr>
          <p:cNvPr id="7" name="Rectangle 6"/>
          <p:cNvSpPr/>
          <p:nvPr/>
        </p:nvSpPr>
        <p:spPr>
          <a:xfrm flipV="1">
            <a:off x="69412" y="2376830"/>
            <a:ext cx="9013515"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69146" y="2341475"/>
            <a:ext cx="9013781"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68306" y="2468880"/>
            <a:ext cx="9014621" cy="45720"/>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6" name="Espace réservé du numéro de diapositive 5"/>
          <p:cNvSpPr>
            <a:spLocks noGrp="1"/>
          </p:cNvSpPr>
          <p:nvPr>
            <p:ph type="sldNum" sz="quarter" idx="12"/>
          </p:nvPr>
        </p:nvSpPr>
        <p:spPr>
          <a:xfrm>
            <a:off x="146304" y="6208776"/>
            <a:ext cx="457200" cy="457200"/>
          </a:xfrm>
        </p:spPr>
        <p:txBody>
          <a:bodyPr/>
          <a:lstStyle/>
          <a:p>
            <a:fld id="{1D874420-1A8A-46AF-BB71-73884620FDA1}" type="slidenum">
              <a:rPr lang="cs-CZ" smtClean="0"/>
              <a:pPr/>
              <a:t>‹#›</a:t>
            </a:fld>
            <a:endParaRPr lang="cs-CZ"/>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smtClean="0"/>
              <a:t>Modifiez le style du titre</a:t>
            </a:r>
            <a:endParaRPr kumimoji="0" lang="en-US"/>
          </a:p>
        </p:txBody>
      </p:sp>
      <p:sp>
        <p:nvSpPr>
          <p:cNvPr id="5" name="Espace réservé de la date 4"/>
          <p:cNvSpPr>
            <a:spLocks noGrp="1"/>
          </p:cNvSpPr>
          <p:nvPr>
            <p:ph type="dt" sz="half" idx="10"/>
          </p:nvPr>
        </p:nvSpPr>
        <p:spPr/>
        <p:txBody>
          <a:bodyPr/>
          <a:lstStyle/>
          <a:p>
            <a:fld id="{755F2439-207D-42E0-93D8-EEEB6AAF5D25}" type="datetimeFigureOut">
              <a:rPr lang="cs-CZ" smtClean="0"/>
              <a:pPr/>
              <a:t>10.6.2014</a:t>
            </a:fld>
            <a:endParaRPr lang="cs-CZ"/>
          </a:p>
        </p:txBody>
      </p:sp>
      <p:sp>
        <p:nvSpPr>
          <p:cNvPr id="6" name="Espace réservé du pied de page 5"/>
          <p:cNvSpPr>
            <a:spLocks noGrp="1"/>
          </p:cNvSpPr>
          <p:nvPr>
            <p:ph type="ftr" sz="quarter" idx="11"/>
          </p:nvPr>
        </p:nvSpPr>
        <p:spPr/>
        <p:txBody>
          <a:bodyPr/>
          <a:lstStyle/>
          <a:p>
            <a:endParaRPr lang="cs-CZ"/>
          </a:p>
        </p:txBody>
      </p:sp>
      <p:sp>
        <p:nvSpPr>
          <p:cNvPr id="7" name="Espace réservé du numéro de diapositive 6"/>
          <p:cNvSpPr>
            <a:spLocks noGrp="1"/>
          </p:cNvSpPr>
          <p:nvPr>
            <p:ph type="sldNum" sz="quarter" idx="12"/>
          </p:nvPr>
        </p:nvSpPr>
        <p:spPr/>
        <p:txBody>
          <a:bodyPr/>
          <a:lstStyle/>
          <a:p>
            <a:fld id="{1D874420-1A8A-46AF-BB71-73884620FDA1}" type="slidenum">
              <a:rPr lang="cs-CZ" smtClean="0"/>
              <a:pPr/>
              <a:t>‹#›</a:t>
            </a:fld>
            <a:endParaRPr lang="cs-CZ"/>
          </a:p>
        </p:txBody>
      </p:sp>
      <p:sp>
        <p:nvSpPr>
          <p:cNvPr id="9" name="Espace réservé du contenu 8"/>
          <p:cNvSpPr>
            <a:spLocks noGrp="1"/>
          </p:cNvSpPr>
          <p:nvPr>
            <p:ph sz="quarter" idx="1"/>
          </p:nvPr>
        </p:nvSpPr>
        <p:spPr>
          <a:xfrm>
            <a:off x="914400" y="1447800"/>
            <a:ext cx="3749040" cy="4572000"/>
          </a:xfrm>
        </p:spPr>
        <p:txBody>
          <a:bodyPr vert="horz"/>
          <a:lstStyle/>
          <a:p>
            <a:pPr lvl="0" eaLnBrk="1" latinLnBrk="0" hangingPunct="1"/>
            <a:r>
              <a:rPr lang="fr-FR" smtClean="0"/>
              <a:t>Modifiez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11" name="Espace réservé du contenu 10"/>
          <p:cNvSpPr>
            <a:spLocks noGrp="1"/>
          </p:cNvSpPr>
          <p:nvPr>
            <p:ph sz="quarter" idx="2"/>
          </p:nvPr>
        </p:nvSpPr>
        <p:spPr>
          <a:xfrm>
            <a:off x="4933950" y="1447800"/>
            <a:ext cx="3749040" cy="4572000"/>
          </a:xfrm>
        </p:spPr>
        <p:txBody>
          <a:bodyPr vert="horz"/>
          <a:lstStyle/>
          <a:p>
            <a:pPr lvl="0" eaLnBrk="1" latinLnBrk="0" hangingPunct="1"/>
            <a:r>
              <a:rPr lang="fr-FR" smtClean="0"/>
              <a:t>Modifiez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914400" y="273050"/>
            <a:ext cx="7772400" cy="1143000"/>
          </a:xfrm>
        </p:spPr>
        <p:txBody>
          <a:bodyPr anchor="b" anchorCtr="0"/>
          <a:lstStyle>
            <a:lvl1pPr>
              <a:defRPr/>
            </a:lvl1pPr>
          </a:lstStyle>
          <a:p>
            <a:r>
              <a:rPr kumimoji="0" lang="fr-FR" smtClean="0"/>
              <a:t>Modifiez le style du titre</a:t>
            </a:r>
            <a:endParaRPr kumimoji="0" lang="en-US"/>
          </a:p>
        </p:txBody>
      </p:sp>
      <p:sp>
        <p:nvSpPr>
          <p:cNvPr id="3" name="Espace réservé du texte 2"/>
          <p:cNvSpPr>
            <a:spLocks noGrp="1"/>
          </p:cNvSpPr>
          <p:nvPr>
            <p:ph type="body" idx="1"/>
          </p:nvPr>
        </p:nvSpPr>
        <p:spPr>
          <a:xfrm>
            <a:off x="9144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fr-FR" smtClean="0"/>
              <a:t>Modifiez les styles du texte du masque</a:t>
            </a:r>
          </a:p>
        </p:txBody>
      </p:sp>
      <p:sp>
        <p:nvSpPr>
          <p:cNvPr id="4" name="Espace réservé du texte 3"/>
          <p:cNvSpPr>
            <a:spLocks noGrp="1"/>
          </p:cNvSpPr>
          <p:nvPr>
            <p:ph type="body" sz="half" idx="3"/>
          </p:nvPr>
        </p:nvSpPr>
        <p:spPr>
          <a:xfrm>
            <a:off x="49530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fr-FR" smtClean="0"/>
              <a:t>Modifiez les styles du texte du masque</a:t>
            </a:r>
          </a:p>
        </p:txBody>
      </p:sp>
      <p:sp>
        <p:nvSpPr>
          <p:cNvPr id="7" name="Espace réservé de la date 6"/>
          <p:cNvSpPr>
            <a:spLocks noGrp="1"/>
          </p:cNvSpPr>
          <p:nvPr>
            <p:ph type="dt" sz="half" idx="10"/>
          </p:nvPr>
        </p:nvSpPr>
        <p:spPr/>
        <p:txBody>
          <a:bodyPr/>
          <a:lstStyle/>
          <a:p>
            <a:fld id="{755F2439-207D-42E0-93D8-EEEB6AAF5D25}" type="datetimeFigureOut">
              <a:rPr lang="cs-CZ" smtClean="0"/>
              <a:pPr/>
              <a:t>10.6.2014</a:t>
            </a:fld>
            <a:endParaRPr lang="cs-CZ"/>
          </a:p>
        </p:txBody>
      </p:sp>
      <p:sp>
        <p:nvSpPr>
          <p:cNvPr id="8" name="Espace réservé du pied de page 7"/>
          <p:cNvSpPr>
            <a:spLocks noGrp="1"/>
          </p:cNvSpPr>
          <p:nvPr>
            <p:ph type="ftr" sz="quarter" idx="11"/>
          </p:nvPr>
        </p:nvSpPr>
        <p:spPr/>
        <p:txBody>
          <a:bodyPr/>
          <a:lstStyle/>
          <a:p>
            <a:endParaRPr lang="cs-CZ"/>
          </a:p>
        </p:txBody>
      </p:sp>
      <p:sp>
        <p:nvSpPr>
          <p:cNvPr id="9" name="Espace réservé du numéro de diapositive 8"/>
          <p:cNvSpPr>
            <a:spLocks noGrp="1"/>
          </p:cNvSpPr>
          <p:nvPr>
            <p:ph type="sldNum" sz="quarter" idx="12"/>
          </p:nvPr>
        </p:nvSpPr>
        <p:spPr/>
        <p:txBody>
          <a:bodyPr/>
          <a:lstStyle/>
          <a:p>
            <a:fld id="{1D874420-1A8A-46AF-BB71-73884620FDA1}" type="slidenum">
              <a:rPr lang="cs-CZ" smtClean="0"/>
              <a:pPr/>
              <a:t>‹#›</a:t>
            </a:fld>
            <a:endParaRPr lang="cs-CZ"/>
          </a:p>
        </p:txBody>
      </p:sp>
      <p:sp>
        <p:nvSpPr>
          <p:cNvPr id="11" name="Espace réservé du contenu 10"/>
          <p:cNvSpPr>
            <a:spLocks noGrp="1"/>
          </p:cNvSpPr>
          <p:nvPr>
            <p:ph sz="half" idx="2"/>
          </p:nvPr>
        </p:nvSpPr>
        <p:spPr>
          <a:xfrm>
            <a:off x="914400" y="2247900"/>
            <a:ext cx="3733800" cy="3886200"/>
          </a:xfrm>
        </p:spPr>
        <p:txBody>
          <a:bodyPr vert="horz"/>
          <a:lstStyle/>
          <a:p>
            <a:pPr lvl="0" eaLnBrk="1" latinLnBrk="0" hangingPunct="1"/>
            <a:r>
              <a:rPr lang="fr-FR" smtClean="0"/>
              <a:t>Modifiez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13" name="Espace réservé du contenu 12"/>
          <p:cNvSpPr>
            <a:spLocks noGrp="1"/>
          </p:cNvSpPr>
          <p:nvPr>
            <p:ph sz="half" idx="4"/>
          </p:nvPr>
        </p:nvSpPr>
        <p:spPr>
          <a:xfrm>
            <a:off x="4953000" y="2247900"/>
            <a:ext cx="3733800" cy="3886200"/>
          </a:xfrm>
        </p:spPr>
        <p:txBody>
          <a:bodyPr vert="horz"/>
          <a:lstStyle/>
          <a:p>
            <a:pPr lvl="0" eaLnBrk="1" latinLnBrk="0" hangingPunct="1"/>
            <a:r>
              <a:rPr lang="fr-FR" smtClean="0"/>
              <a:t>Modifiez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smtClean="0"/>
              <a:t>Modifiez le style du titre</a:t>
            </a:r>
            <a:endParaRPr kumimoji="0" lang="en-US"/>
          </a:p>
        </p:txBody>
      </p:sp>
      <p:sp>
        <p:nvSpPr>
          <p:cNvPr id="3" name="Espace réservé de la date 2"/>
          <p:cNvSpPr>
            <a:spLocks noGrp="1"/>
          </p:cNvSpPr>
          <p:nvPr>
            <p:ph type="dt" sz="half" idx="10"/>
          </p:nvPr>
        </p:nvSpPr>
        <p:spPr/>
        <p:txBody>
          <a:bodyPr/>
          <a:lstStyle/>
          <a:p>
            <a:fld id="{755F2439-207D-42E0-93D8-EEEB6AAF5D25}" type="datetimeFigureOut">
              <a:rPr lang="cs-CZ" smtClean="0"/>
              <a:pPr/>
              <a:t>10.6.2014</a:t>
            </a:fld>
            <a:endParaRPr lang="cs-CZ"/>
          </a:p>
        </p:txBody>
      </p:sp>
      <p:sp>
        <p:nvSpPr>
          <p:cNvPr id="4" name="Espace réservé du pied de page 3"/>
          <p:cNvSpPr>
            <a:spLocks noGrp="1"/>
          </p:cNvSpPr>
          <p:nvPr>
            <p:ph type="ftr" sz="quarter" idx="11"/>
          </p:nvPr>
        </p:nvSpPr>
        <p:spPr/>
        <p:txBody>
          <a:bodyPr/>
          <a:lstStyle/>
          <a:p>
            <a:endParaRPr lang="cs-CZ"/>
          </a:p>
        </p:txBody>
      </p:sp>
      <p:sp>
        <p:nvSpPr>
          <p:cNvPr id="5" name="Espace réservé du numéro de diapositive 4"/>
          <p:cNvSpPr>
            <a:spLocks noGrp="1"/>
          </p:cNvSpPr>
          <p:nvPr>
            <p:ph type="sldNum" sz="quarter" idx="12"/>
          </p:nvPr>
        </p:nvSpPr>
        <p:spPr/>
        <p:txBody>
          <a:bodyPr/>
          <a:lstStyle/>
          <a:p>
            <a:fld id="{1D874420-1A8A-46AF-BB71-73884620FDA1}" type="slidenum">
              <a:rPr lang="cs-CZ" smtClean="0"/>
              <a:pPr/>
              <a:t>‹#›</a:t>
            </a:fld>
            <a:endParaRPr lang="cs-C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755F2439-207D-42E0-93D8-EEEB6AAF5D25}" type="datetimeFigureOut">
              <a:rPr lang="cs-CZ" smtClean="0"/>
              <a:pPr/>
              <a:t>10.6.2014</a:t>
            </a:fld>
            <a:endParaRPr lang="cs-CZ"/>
          </a:p>
        </p:txBody>
      </p:sp>
      <p:sp>
        <p:nvSpPr>
          <p:cNvPr id="3" name="Espace réservé du pied de page 2"/>
          <p:cNvSpPr>
            <a:spLocks noGrp="1"/>
          </p:cNvSpPr>
          <p:nvPr>
            <p:ph type="ftr" sz="quarter" idx="11"/>
          </p:nvPr>
        </p:nvSpPr>
        <p:spPr/>
        <p:txBody>
          <a:bodyPr/>
          <a:lstStyle/>
          <a:p>
            <a:endParaRPr lang="cs-CZ"/>
          </a:p>
        </p:txBody>
      </p:sp>
      <p:sp>
        <p:nvSpPr>
          <p:cNvPr id="4" name="Espace réservé du numéro de diapositive 3"/>
          <p:cNvSpPr>
            <a:spLocks noGrp="1"/>
          </p:cNvSpPr>
          <p:nvPr>
            <p:ph type="sldNum" sz="quarter" idx="12"/>
          </p:nvPr>
        </p:nvSpPr>
        <p:spPr/>
        <p:txBody>
          <a:bodyPr/>
          <a:lstStyle/>
          <a:p>
            <a:fld id="{1D874420-1A8A-46AF-BB71-73884620FDA1}" type="slidenum">
              <a:rPr lang="cs-CZ" smtClean="0"/>
              <a:pPr/>
              <a:t>‹#›</a:t>
            </a:fld>
            <a:endParaRPr lang="cs-C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9" name="Rectangle à coins arrondis 8"/>
          <p:cNvSpPr/>
          <p:nvPr/>
        </p:nvSpPr>
        <p:spPr>
          <a:xfrm>
            <a:off x="64008"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re 1"/>
          <p:cNvSpPr>
            <a:spLocks noGrp="1"/>
          </p:cNvSpPr>
          <p:nvPr>
            <p:ph type="title"/>
          </p:nvPr>
        </p:nvSpPr>
        <p:spPr>
          <a:xfrm>
            <a:off x="914400" y="273050"/>
            <a:ext cx="7772400" cy="1143000"/>
          </a:xfrm>
        </p:spPr>
        <p:txBody>
          <a:bodyPr anchor="b" anchorCtr="0"/>
          <a:lstStyle>
            <a:lvl1pPr algn="l">
              <a:buNone/>
              <a:defRPr sz="4000" b="0"/>
            </a:lvl1pPr>
          </a:lstStyle>
          <a:p>
            <a:r>
              <a:rPr kumimoji="0" lang="fr-FR" smtClean="0"/>
              <a:t>Modifiez le style du titre</a:t>
            </a:r>
            <a:endParaRPr kumimoji="0" lang="en-US"/>
          </a:p>
        </p:txBody>
      </p:sp>
      <p:sp>
        <p:nvSpPr>
          <p:cNvPr id="3" name="Espace réservé du texte 2"/>
          <p:cNvSpPr>
            <a:spLocks noGrp="1"/>
          </p:cNvSpPr>
          <p:nvPr>
            <p:ph type="body" idx="2"/>
          </p:nvPr>
        </p:nvSpPr>
        <p:spPr>
          <a:xfrm>
            <a:off x="914400" y="1600200"/>
            <a:ext cx="1905000" cy="4495800"/>
          </a:xfrm>
        </p:spPr>
        <p:txBody>
          <a:bodyPr/>
          <a:lstStyle>
            <a:lvl1pPr marL="0" indent="0">
              <a:buNone/>
              <a:defRPr sz="1800"/>
            </a:lvl1pPr>
            <a:lvl2pPr>
              <a:buNone/>
              <a:defRPr sz="1200"/>
            </a:lvl2pPr>
            <a:lvl3pPr>
              <a:buNone/>
              <a:defRPr sz="1000"/>
            </a:lvl3pPr>
            <a:lvl4pPr>
              <a:buNone/>
              <a:defRPr sz="900"/>
            </a:lvl4pPr>
            <a:lvl5pPr>
              <a:buNone/>
              <a:defRPr sz="900"/>
            </a:lvl5pPr>
          </a:lstStyle>
          <a:p>
            <a:pPr lvl="0" eaLnBrk="1" latinLnBrk="0" hangingPunct="1"/>
            <a:r>
              <a:rPr kumimoji="0" lang="fr-FR" smtClean="0"/>
              <a:t>Modifiez les styles du texte du masque</a:t>
            </a:r>
          </a:p>
        </p:txBody>
      </p:sp>
      <p:sp>
        <p:nvSpPr>
          <p:cNvPr id="5" name="Espace réservé de la date 4"/>
          <p:cNvSpPr>
            <a:spLocks noGrp="1"/>
          </p:cNvSpPr>
          <p:nvPr>
            <p:ph type="dt" sz="half" idx="10"/>
          </p:nvPr>
        </p:nvSpPr>
        <p:spPr/>
        <p:txBody>
          <a:bodyPr/>
          <a:lstStyle/>
          <a:p>
            <a:fld id="{755F2439-207D-42E0-93D8-EEEB6AAF5D25}" type="datetimeFigureOut">
              <a:rPr lang="cs-CZ" smtClean="0"/>
              <a:pPr/>
              <a:t>10.6.2014</a:t>
            </a:fld>
            <a:endParaRPr lang="cs-CZ"/>
          </a:p>
        </p:txBody>
      </p:sp>
      <p:sp>
        <p:nvSpPr>
          <p:cNvPr id="6" name="Espace réservé du pied de page 5"/>
          <p:cNvSpPr>
            <a:spLocks noGrp="1"/>
          </p:cNvSpPr>
          <p:nvPr>
            <p:ph type="ftr" sz="quarter" idx="11"/>
          </p:nvPr>
        </p:nvSpPr>
        <p:spPr/>
        <p:txBody>
          <a:bodyPr/>
          <a:lstStyle/>
          <a:p>
            <a:endParaRPr lang="cs-CZ"/>
          </a:p>
        </p:txBody>
      </p:sp>
      <p:sp>
        <p:nvSpPr>
          <p:cNvPr id="7" name="Espace réservé du numéro de diapositive 6"/>
          <p:cNvSpPr>
            <a:spLocks noGrp="1"/>
          </p:cNvSpPr>
          <p:nvPr>
            <p:ph type="sldNum" sz="quarter" idx="12"/>
          </p:nvPr>
        </p:nvSpPr>
        <p:spPr/>
        <p:txBody>
          <a:bodyPr/>
          <a:lstStyle/>
          <a:p>
            <a:fld id="{1D874420-1A8A-46AF-BB71-73884620FDA1}" type="slidenum">
              <a:rPr lang="cs-CZ" smtClean="0"/>
              <a:pPr/>
              <a:t>‹#›</a:t>
            </a:fld>
            <a:endParaRPr lang="cs-CZ"/>
          </a:p>
        </p:txBody>
      </p:sp>
      <p:sp>
        <p:nvSpPr>
          <p:cNvPr id="11" name="Espace réservé du contenu 10"/>
          <p:cNvSpPr>
            <a:spLocks noGrp="1"/>
          </p:cNvSpPr>
          <p:nvPr>
            <p:ph sz="quarter" idx="1"/>
          </p:nvPr>
        </p:nvSpPr>
        <p:spPr>
          <a:xfrm>
            <a:off x="2971800" y="1600200"/>
            <a:ext cx="5715000" cy="4495800"/>
          </a:xfrm>
        </p:spPr>
        <p:txBody>
          <a:bodyPr vert="horz"/>
          <a:lstStyle/>
          <a:p>
            <a:pPr lvl="0" eaLnBrk="1" latinLnBrk="0" hangingPunct="1"/>
            <a:r>
              <a:rPr lang="fr-FR" smtClean="0"/>
              <a:t>Modifiez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914400" y="4900550"/>
            <a:ext cx="7315200" cy="522288"/>
          </a:xfrm>
        </p:spPr>
        <p:txBody>
          <a:bodyPr anchor="ctr">
            <a:noAutofit/>
          </a:bodyPr>
          <a:lstStyle>
            <a:lvl1pPr algn="l">
              <a:buNone/>
              <a:defRPr sz="2800" b="0"/>
            </a:lvl1pPr>
          </a:lstStyle>
          <a:p>
            <a:r>
              <a:rPr kumimoji="0" lang="fr-FR" smtClean="0"/>
              <a:t>Modifiez le style du titre</a:t>
            </a:r>
            <a:endParaRPr kumimoji="0" lang="en-US"/>
          </a:p>
        </p:txBody>
      </p:sp>
      <p:sp>
        <p:nvSpPr>
          <p:cNvPr id="4" name="Espace réservé du texte 3"/>
          <p:cNvSpPr>
            <a:spLocks noGrp="1"/>
          </p:cNvSpPr>
          <p:nvPr>
            <p:ph type="body" sz="half" idx="2"/>
          </p:nvPr>
        </p:nvSpPr>
        <p:spPr>
          <a:xfrm>
            <a:off x="914400" y="5445825"/>
            <a:ext cx="7315200" cy="685800"/>
          </a:xfrm>
        </p:spPr>
        <p:txBody>
          <a:bodyPr/>
          <a:lstStyle>
            <a:lvl1pPr marL="0" indent="0">
              <a:buFontTx/>
              <a:buNone/>
              <a:defRPr sz="1600"/>
            </a:lvl1pPr>
            <a:lvl2pPr>
              <a:defRPr sz="1200"/>
            </a:lvl2pPr>
            <a:lvl3pPr>
              <a:defRPr sz="1000"/>
            </a:lvl3pPr>
            <a:lvl4pPr>
              <a:defRPr sz="900"/>
            </a:lvl4pPr>
            <a:lvl5pPr>
              <a:defRPr sz="900"/>
            </a:lvl5pPr>
          </a:lstStyle>
          <a:p>
            <a:pPr lvl="0" eaLnBrk="1" latinLnBrk="0" hangingPunct="1"/>
            <a:r>
              <a:rPr kumimoji="0" lang="fr-FR" smtClean="0"/>
              <a:t>Modifiez les styles du texte du masque</a:t>
            </a:r>
          </a:p>
        </p:txBody>
      </p:sp>
      <p:sp>
        <p:nvSpPr>
          <p:cNvPr id="5" name="Espace réservé de la date 4"/>
          <p:cNvSpPr>
            <a:spLocks noGrp="1"/>
          </p:cNvSpPr>
          <p:nvPr>
            <p:ph type="dt" sz="half" idx="10"/>
          </p:nvPr>
        </p:nvSpPr>
        <p:spPr/>
        <p:txBody>
          <a:bodyPr/>
          <a:lstStyle/>
          <a:p>
            <a:fld id="{755F2439-207D-42E0-93D8-EEEB6AAF5D25}" type="datetimeFigureOut">
              <a:rPr lang="cs-CZ" smtClean="0"/>
              <a:pPr/>
              <a:t>10.6.2014</a:t>
            </a:fld>
            <a:endParaRPr lang="cs-CZ"/>
          </a:p>
        </p:txBody>
      </p:sp>
      <p:sp>
        <p:nvSpPr>
          <p:cNvPr id="6" name="Espace réservé du pied de page 5"/>
          <p:cNvSpPr>
            <a:spLocks noGrp="1"/>
          </p:cNvSpPr>
          <p:nvPr>
            <p:ph type="ftr" sz="quarter" idx="11"/>
          </p:nvPr>
        </p:nvSpPr>
        <p:spPr>
          <a:xfrm>
            <a:off x="914400" y="6172200"/>
            <a:ext cx="3886200" cy="457200"/>
          </a:xfrm>
        </p:spPr>
        <p:txBody>
          <a:bodyPr/>
          <a:lstStyle/>
          <a:p>
            <a:endParaRPr lang="cs-CZ"/>
          </a:p>
        </p:txBody>
      </p:sp>
      <p:sp>
        <p:nvSpPr>
          <p:cNvPr id="7" name="Espace réservé du numéro de diapositive 6"/>
          <p:cNvSpPr>
            <a:spLocks noGrp="1"/>
          </p:cNvSpPr>
          <p:nvPr>
            <p:ph type="sldNum" sz="quarter" idx="12"/>
          </p:nvPr>
        </p:nvSpPr>
        <p:spPr>
          <a:xfrm>
            <a:off x="146304" y="6208776"/>
            <a:ext cx="457200" cy="457200"/>
          </a:xfrm>
        </p:spPr>
        <p:txBody>
          <a:bodyPr/>
          <a:lstStyle/>
          <a:p>
            <a:fld id="{1D874420-1A8A-46AF-BB71-73884620FDA1}" type="slidenum">
              <a:rPr lang="cs-CZ" smtClean="0"/>
              <a:pPr/>
              <a:t>‹#›</a:t>
            </a:fld>
            <a:endParaRPr lang="cs-CZ"/>
          </a:p>
        </p:txBody>
      </p:sp>
      <p:sp>
        <p:nvSpPr>
          <p:cNvPr id="11" name="Rectangle 10"/>
          <p:cNvSpPr/>
          <p:nvPr/>
        </p:nvSpPr>
        <p:spPr>
          <a:xfrm flipV="1">
            <a:off x="68307" y="4683555"/>
            <a:ext cx="9006840"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a:xfrm>
            <a:off x="68508" y="4650474"/>
            <a:ext cx="9006639"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Rectangle 12"/>
          <p:cNvSpPr/>
          <p:nvPr/>
        </p:nvSpPr>
        <p:spPr>
          <a:xfrm>
            <a:off x="68510" y="4773224"/>
            <a:ext cx="9006637" cy="48807"/>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 name="Espace réservé pour une image  2"/>
          <p:cNvSpPr>
            <a:spLocks noGrp="1"/>
          </p:cNvSpPr>
          <p:nvPr>
            <p:ph type="pic" idx="1"/>
          </p:nvPr>
        </p:nvSpPr>
        <p:spPr>
          <a:xfrm>
            <a:off x="68308" y="66675"/>
            <a:ext cx="9001873" cy="4581525"/>
          </a:xfrm>
          <a:prstGeom prst="round2SameRect">
            <a:avLst>
              <a:gd name="adj1" fmla="val 7101"/>
              <a:gd name="adj2" fmla="val 0"/>
            </a:avLst>
          </a:prstGeom>
          <a:solidFill>
            <a:schemeClr val="bg2"/>
          </a:solidFill>
          <a:ln w="6350">
            <a:solidFill>
              <a:schemeClr val="tx1"/>
            </a:solidFill>
          </a:ln>
        </p:spPr>
        <p:txBody>
          <a:bodyPr/>
          <a:lstStyle>
            <a:lvl1pPr marL="0" indent="0">
              <a:buNone/>
              <a:defRPr sz="3200"/>
            </a:lvl1pPr>
          </a:lstStyle>
          <a:p>
            <a:r>
              <a:rPr kumimoji="0" lang="fr-FR" smtClean="0"/>
              <a:t>Cliquez sur l'icône pour ajouter une image</a:t>
            </a:r>
            <a:endParaRPr kumimoji="0"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8" name="Rectangle à coins arrondis 7"/>
          <p:cNvSpPr/>
          <p:nvPr/>
        </p:nvSpPr>
        <p:spPr>
          <a:xfrm>
            <a:off x="64008"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2" name="Espace réservé du titre 21"/>
          <p:cNvSpPr>
            <a:spLocks noGrp="1"/>
          </p:cNvSpPr>
          <p:nvPr>
            <p:ph type="title"/>
          </p:nvPr>
        </p:nvSpPr>
        <p:spPr>
          <a:xfrm>
            <a:off x="914400" y="274638"/>
            <a:ext cx="7772400" cy="1143000"/>
          </a:xfrm>
          <a:prstGeom prst="rect">
            <a:avLst/>
          </a:prstGeom>
        </p:spPr>
        <p:txBody>
          <a:bodyPr bIns="91440" anchor="b" anchorCtr="0">
            <a:normAutofit/>
          </a:bodyPr>
          <a:lstStyle/>
          <a:p>
            <a:r>
              <a:rPr kumimoji="0" lang="fr-FR" smtClean="0"/>
              <a:t>Modifiez le style du titre</a:t>
            </a:r>
            <a:endParaRPr kumimoji="0" lang="en-US"/>
          </a:p>
        </p:txBody>
      </p:sp>
      <p:sp>
        <p:nvSpPr>
          <p:cNvPr id="13" name="Espace réservé du texte 12"/>
          <p:cNvSpPr>
            <a:spLocks noGrp="1"/>
          </p:cNvSpPr>
          <p:nvPr>
            <p:ph type="body" idx="1"/>
          </p:nvPr>
        </p:nvSpPr>
        <p:spPr>
          <a:xfrm>
            <a:off x="914400" y="1447800"/>
            <a:ext cx="7772400" cy="4572000"/>
          </a:xfrm>
          <a:prstGeom prst="rect">
            <a:avLst/>
          </a:prstGeom>
        </p:spPr>
        <p:txBody>
          <a:bodyPr>
            <a:normAutofit/>
          </a:bodyPr>
          <a:lstStyle/>
          <a:p>
            <a:pPr lvl="0" eaLnBrk="1" latinLnBrk="0" hangingPunct="1"/>
            <a:r>
              <a:rPr kumimoji="0" lang="fr-FR" smtClean="0"/>
              <a:t>Modifiez les styles du texte du masque</a:t>
            </a:r>
          </a:p>
          <a:p>
            <a:pPr lvl="1" eaLnBrk="1" latinLnBrk="0" hangingPunct="1"/>
            <a:r>
              <a:rPr kumimoji="0" lang="fr-FR" smtClean="0"/>
              <a:t>Deuxième niveau</a:t>
            </a:r>
          </a:p>
          <a:p>
            <a:pPr lvl="2" eaLnBrk="1" latinLnBrk="0" hangingPunct="1"/>
            <a:r>
              <a:rPr kumimoji="0" lang="fr-FR" smtClean="0"/>
              <a:t>Troisième niveau</a:t>
            </a:r>
          </a:p>
          <a:p>
            <a:pPr lvl="3" eaLnBrk="1" latinLnBrk="0" hangingPunct="1"/>
            <a:r>
              <a:rPr kumimoji="0" lang="fr-FR" smtClean="0"/>
              <a:t>Quatrième niveau</a:t>
            </a:r>
          </a:p>
          <a:p>
            <a:pPr lvl="4" eaLnBrk="1" latinLnBrk="0" hangingPunct="1"/>
            <a:r>
              <a:rPr kumimoji="0" lang="fr-FR" smtClean="0"/>
              <a:t>Cinquième niveau</a:t>
            </a:r>
            <a:endParaRPr kumimoji="0" lang="en-US"/>
          </a:p>
        </p:txBody>
      </p:sp>
      <p:sp>
        <p:nvSpPr>
          <p:cNvPr id="14" name="Espace réservé de la date 13"/>
          <p:cNvSpPr>
            <a:spLocks noGrp="1"/>
          </p:cNvSpPr>
          <p:nvPr>
            <p:ph type="dt" sz="half" idx="2"/>
          </p:nvPr>
        </p:nvSpPr>
        <p:spPr>
          <a:xfrm>
            <a:off x="6172200" y="6191250"/>
            <a:ext cx="2476500" cy="476250"/>
          </a:xfrm>
          <a:prstGeom prst="rect">
            <a:avLst/>
          </a:prstGeom>
        </p:spPr>
        <p:txBody>
          <a:bodyPr anchor="ctr" anchorCtr="0"/>
          <a:lstStyle>
            <a:lvl1pPr algn="r" eaLnBrk="1" latinLnBrk="0" hangingPunct="1">
              <a:defRPr kumimoji="0" sz="1400">
                <a:solidFill>
                  <a:schemeClr val="tx2"/>
                </a:solidFill>
              </a:defRPr>
            </a:lvl1pPr>
          </a:lstStyle>
          <a:p>
            <a:fld id="{755F2439-207D-42E0-93D8-EEEB6AAF5D25}" type="datetimeFigureOut">
              <a:rPr lang="cs-CZ" smtClean="0"/>
              <a:pPr/>
              <a:t>10.6.2014</a:t>
            </a:fld>
            <a:endParaRPr lang="cs-CZ"/>
          </a:p>
        </p:txBody>
      </p:sp>
      <p:sp>
        <p:nvSpPr>
          <p:cNvPr id="3" name="Espace réservé du pied de page 2"/>
          <p:cNvSpPr>
            <a:spLocks noGrp="1"/>
          </p:cNvSpPr>
          <p:nvPr>
            <p:ph type="ftr" sz="quarter" idx="3"/>
          </p:nvPr>
        </p:nvSpPr>
        <p:spPr>
          <a:xfrm>
            <a:off x="914400" y="6172200"/>
            <a:ext cx="3962400" cy="457200"/>
          </a:xfrm>
          <a:prstGeom prst="rect">
            <a:avLst/>
          </a:prstGeom>
        </p:spPr>
        <p:txBody>
          <a:bodyPr anchor="ctr" anchorCtr="0"/>
          <a:lstStyle>
            <a:lvl1pPr eaLnBrk="1" latinLnBrk="0" hangingPunct="1">
              <a:defRPr kumimoji="0" sz="1400">
                <a:solidFill>
                  <a:schemeClr val="tx2"/>
                </a:solidFill>
              </a:defRPr>
            </a:lvl1pPr>
          </a:lstStyle>
          <a:p>
            <a:endParaRPr lang="cs-CZ"/>
          </a:p>
        </p:txBody>
      </p:sp>
      <p:sp>
        <p:nvSpPr>
          <p:cNvPr id="23" name="Espace réservé du numéro de diapositive 22"/>
          <p:cNvSpPr>
            <a:spLocks noGrp="1"/>
          </p:cNvSpPr>
          <p:nvPr>
            <p:ph type="sldNum" sz="quarter" idx="4"/>
          </p:nvPr>
        </p:nvSpPr>
        <p:spPr>
          <a:xfrm>
            <a:off x="146304" y="6210300"/>
            <a:ext cx="457200" cy="457200"/>
          </a:xfrm>
          <a:prstGeom prst="ellipse">
            <a:avLst/>
          </a:prstGeom>
          <a:solidFill>
            <a:schemeClr val="accent1"/>
          </a:solidFill>
        </p:spPr>
        <p:txBody>
          <a:bodyPr wrap="none" lIns="0" tIns="0" rIns="0" bIns="0" anchor="ctr" anchorCtr="1">
            <a:noAutofit/>
          </a:bodyPr>
          <a:lstStyle>
            <a:lvl1pPr algn="ctr" eaLnBrk="1" latinLnBrk="0" hangingPunct="1">
              <a:defRPr kumimoji="0" sz="1400">
                <a:solidFill>
                  <a:srgbClr val="FFFFFF"/>
                </a:solidFill>
                <a:latin typeface="+mj-lt"/>
                <a:ea typeface="+mj-ea"/>
                <a:cs typeface="+mj-cs"/>
              </a:defRPr>
            </a:lvl1pPr>
          </a:lstStyle>
          <a:p>
            <a:fld id="{1D874420-1A8A-46AF-BB71-73884620FDA1}" type="slidenum">
              <a:rPr lang="cs-CZ" smtClean="0"/>
              <a:pPr/>
              <a:t>‹#›</a:t>
            </a:fld>
            <a:endParaRPr lang="cs-CZ"/>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274320" indent="-274320" algn="l" rtl="0" eaLnBrk="1" latinLnBrk="0" hangingPunct="1">
        <a:spcBef>
          <a:spcPts val="580"/>
        </a:spcBef>
        <a:buClr>
          <a:schemeClr val="accent1"/>
        </a:buClr>
        <a:buSzPct val="85000"/>
        <a:buFont typeface="Wingdings 2"/>
        <a:buChar char=""/>
        <a:defRPr kumimoji="0" sz="2600" kern="1200">
          <a:solidFill>
            <a:schemeClr val="tx1"/>
          </a:solidFill>
          <a:latin typeface="+mn-lt"/>
          <a:ea typeface="+mn-ea"/>
          <a:cs typeface="+mn-cs"/>
        </a:defRPr>
      </a:lvl1pPr>
      <a:lvl2pPr marL="548640" indent="-228600" algn="l" rtl="0" eaLnBrk="1" latinLnBrk="0" hangingPunct="1">
        <a:spcBef>
          <a:spcPts val="370"/>
        </a:spcBef>
        <a:buClr>
          <a:schemeClr val="accent2"/>
        </a:buClr>
        <a:buSzPct val="85000"/>
        <a:buFont typeface="Wingdings 2"/>
        <a:buChar char=""/>
        <a:defRPr kumimoji="0" sz="2400" kern="1200">
          <a:solidFill>
            <a:schemeClr val="tx1"/>
          </a:solidFill>
          <a:latin typeface="+mn-lt"/>
          <a:ea typeface="+mn-ea"/>
          <a:cs typeface="+mn-cs"/>
        </a:defRPr>
      </a:lvl2pPr>
      <a:lvl3pPr marL="822960" indent="-228600" algn="l" rtl="0" eaLnBrk="1" latinLnBrk="0" hangingPunct="1">
        <a:spcBef>
          <a:spcPts val="370"/>
        </a:spcBef>
        <a:buClr>
          <a:schemeClr val="accent1">
            <a:tint val="60000"/>
          </a:schemeClr>
        </a:buClr>
        <a:buSzPct val="85000"/>
        <a:buFont typeface="Wingdings 2"/>
        <a:buChar char=""/>
        <a:defRPr kumimoji="0" sz="2000" kern="1200">
          <a:solidFill>
            <a:schemeClr val="tx1"/>
          </a:solidFill>
          <a:latin typeface="+mn-lt"/>
          <a:ea typeface="+mn-ea"/>
          <a:cs typeface="+mn-cs"/>
        </a:defRPr>
      </a:lvl3pPr>
      <a:lvl4pPr marL="1097280" indent="-228600" algn="l" rtl="0" eaLnBrk="1" latinLnBrk="0" hangingPunct="1">
        <a:spcBef>
          <a:spcPts val="370"/>
        </a:spcBef>
        <a:buClr>
          <a:schemeClr val="accent3"/>
        </a:buClr>
        <a:buSzPct val="80000"/>
        <a:buFont typeface="Wingdings 2"/>
        <a:buChar char=""/>
        <a:defRPr kumimoji="0" sz="2000" kern="1200">
          <a:solidFill>
            <a:schemeClr val="tx1"/>
          </a:solidFill>
          <a:latin typeface="+mn-lt"/>
          <a:ea typeface="+mn-ea"/>
          <a:cs typeface="+mn-cs"/>
        </a:defRPr>
      </a:lvl4pPr>
      <a:lvl5pPr marL="1371600" indent="-228600" algn="l" rtl="0" eaLnBrk="1" latinLnBrk="0" hangingPunct="1">
        <a:spcBef>
          <a:spcPts val="370"/>
        </a:spcBef>
        <a:buClr>
          <a:schemeClr val="accent3"/>
        </a:buClr>
        <a:buFontTx/>
        <a:buChar char="o"/>
        <a:defRPr kumimoji="0" sz="2000" kern="1200">
          <a:solidFill>
            <a:schemeClr val="tx1"/>
          </a:solidFill>
          <a:latin typeface="+mn-lt"/>
          <a:ea typeface="+mn-ea"/>
          <a:cs typeface="+mn-cs"/>
        </a:defRPr>
      </a:lvl5pPr>
      <a:lvl6pPr marL="1645920" indent="-228600" algn="l" rtl="0" eaLnBrk="1" latinLnBrk="0" hangingPunct="1">
        <a:spcBef>
          <a:spcPts val="370"/>
        </a:spcBef>
        <a:buClr>
          <a:schemeClr val="accent3"/>
        </a:buClr>
        <a:buChar char="•"/>
        <a:defRPr kumimoji="0" sz="1800" kern="1200" baseline="0">
          <a:solidFill>
            <a:schemeClr val="tx1"/>
          </a:solidFill>
          <a:latin typeface="+mn-lt"/>
          <a:ea typeface="+mn-ea"/>
          <a:cs typeface="+mn-cs"/>
        </a:defRPr>
      </a:lvl6pPr>
      <a:lvl7pPr marL="1920240" indent="-228600" algn="l" rtl="0" eaLnBrk="1" latinLnBrk="0" hangingPunct="1">
        <a:spcBef>
          <a:spcPts val="370"/>
        </a:spcBef>
        <a:buClr>
          <a:schemeClr val="accent2"/>
        </a:buClr>
        <a:buChar char="•"/>
        <a:defRPr kumimoji="0" sz="1800" kern="1200">
          <a:solidFill>
            <a:schemeClr val="tx1"/>
          </a:solidFill>
          <a:latin typeface="+mn-lt"/>
          <a:ea typeface="+mn-ea"/>
          <a:cs typeface="+mn-cs"/>
        </a:defRPr>
      </a:lvl7pPr>
      <a:lvl8pPr marL="2194560" indent="-228600" algn="l" rtl="0" eaLnBrk="1" latinLnBrk="0" hangingPunct="1">
        <a:spcBef>
          <a:spcPts val="370"/>
        </a:spcBef>
        <a:buClr>
          <a:schemeClr val="accent1">
            <a:tint val="60000"/>
          </a:schemeClr>
        </a:buClr>
        <a:buChar char="•"/>
        <a:defRPr kumimoji="0" sz="1800" kern="1200">
          <a:solidFill>
            <a:schemeClr val="tx1"/>
          </a:solidFill>
          <a:latin typeface="+mn-lt"/>
          <a:ea typeface="+mn-ea"/>
          <a:cs typeface="+mn-cs"/>
        </a:defRPr>
      </a:lvl8pPr>
      <a:lvl9pPr marL="2468880" indent="-228600" algn="l" rtl="0" eaLnBrk="1" latinLnBrk="0" hangingPunct="1">
        <a:spcBef>
          <a:spcPts val="370"/>
        </a:spcBef>
        <a:buClr>
          <a:schemeClr val="accent2">
            <a:tint val="60000"/>
          </a:schemeClr>
        </a:buClr>
        <a:buChar char="•"/>
        <a:defRPr kumimoji="0" sz="18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hyperlink" Target="http://www.riorges.fr/var/ptic/storage/images/media/images/college3/135315-1-fre-FR/College.jpg" TargetMode="Externa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extovéPole 1"/>
          <p:cNvSpPr txBox="1">
            <a:spLocks noChangeArrowheads="1"/>
          </p:cNvSpPr>
          <p:nvPr/>
        </p:nvSpPr>
        <p:spPr bwMode="auto">
          <a:xfrm>
            <a:off x="1646238" y="171450"/>
            <a:ext cx="5851525"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a:solidFill>
                  <a:srgbClr val="000000"/>
                </a:solidFill>
                <a:latin typeface="Arial" pitchFamily="34" charset="0"/>
                <a:cs typeface="Arial" pitchFamily="34" charset="0"/>
              </a:rPr>
              <a:t>Projekt:  Inovace vybavení      Registrační číslo projektu </a:t>
            </a:r>
            <a:r>
              <a:rPr lang="cs-CZ" altLang="cs-CZ" sz="1100" dirty="0" smtClean="0">
                <a:solidFill>
                  <a:srgbClr val="000000"/>
                </a:solidFill>
                <a:latin typeface="Arial" pitchFamily="34" charset="0"/>
                <a:cs typeface="Arial" pitchFamily="34" charset="0"/>
              </a:rPr>
              <a:t>CZ.1.07/1.5.00/34.0325</a:t>
            </a:r>
            <a:endParaRPr lang="cs-CZ" altLang="cs-CZ" sz="1100" dirty="0">
              <a:solidFill>
                <a:srgbClr val="000000"/>
              </a:solidFill>
              <a:latin typeface="Arial" pitchFamily="34" charset="0"/>
              <a:cs typeface="Arial" pitchFamily="34" charset="0"/>
            </a:endParaRPr>
          </a:p>
        </p:txBody>
      </p:sp>
      <p:sp>
        <p:nvSpPr>
          <p:cNvPr id="8195" name="TextovéPole 2"/>
          <p:cNvSpPr txBox="1">
            <a:spLocks noChangeArrowheads="1"/>
          </p:cNvSpPr>
          <p:nvPr/>
        </p:nvSpPr>
        <p:spPr bwMode="auto">
          <a:xfrm>
            <a:off x="708025" y="434975"/>
            <a:ext cx="772795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algn="ctr" eaLnBrk="1" hangingPunct="1">
              <a:spcBef>
                <a:spcPct val="0"/>
              </a:spcBef>
              <a:buClrTx/>
              <a:buSzTx/>
              <a:buFontTx/>
              <a:buNone/>
            </a:pPr>
            <a:r>
              <a:rPr lang="cs-CZ" altLang="cs-CZ" sz="1100" dirty="0">
                <a:solidFill>
                  <a:srgbClr val="000000"/>
                </a:solidFill>
                <a:latin typeface="Arial" pitchFamily="34" charset="0"/>
                <a:cs typeface="Arial" pitchFamily="34" charset="0"/>
              </a:rPr>
              <a:t>Příjemce: Gymnázium </a:t>
            </a:r>
            <a:r>
              <a:rPr lang="cs-CZ" altLang="cs-CZ" sz="1100" dirty="0" err="1">
                <a:solidFill>
                  <a:srgbClr val="000000"/>
                </a:solidFill>
                <a:latin typeface="Arial" pitchFamily="34" charset="0"/>
                <a:cs typeface="Arial" pitchFamily="34" charset="0"/>
              </a:rPr>
              <a:t>Pierra</a:t>
            </a:r>
            <a:r>
              <a:rPr lang="cs-CZ" altLang="cs-CZ" sz="1100" dirty="0">
                <a:solidFill>
                  <a:srgbClr val="000000"/>
                </a:solidFill>
                <a:latin typeface="Arial" pitchFamily="34" charset="0"/>
                <a:cs typeface="Arial" pitchFamily="34" charset="0"/>
              </a:rPr>
              <a:t> de </a:t>
            </a:r>
            <a:r>
              <a:rPr lang="cs-CZ" altLang="cs-CZ" sz="1100" dirty="0" err="1">
                <a:solidFill>
                  <a:srgbClr val="000000"/>
                </a:solidFill>
                <a:latin typeface="Arial" pitchFamily="34" charset="0"/>
                <a:cs typeface="Arial" pitchFamily="34" charset="0"/>
              </a:rPr>
              <a:t>Coubertina</a:t>
            </a:r>
            <a:r>
              <a:rPr lang="cs-CZ" altLang="cs-CZ" sz="1100" dirty="0">
                <a:solidFill>
                  <a:srgbClr val="000000"/>
                </a:solidFill>
                <a:latin typeface="Arial" pitchFamily="34" charset="0"/>
                <a:cs typeface="Arial" pitchFamily="34" charset="0"/>
              </a:rPr>
              <a:t>, Tábor, Náměstí Františka Křižíka 860, 390 01 Tábor</a:t>
            </a:r>
          </a:p>
        </p:txBody>
      </p:sp>
      <p:pic>
        <p:nvPicPr>
          <p:cNvPr id="8196" name="Obrázek 3" descr="Logolink OPVK - oříznutý.jpg"/>
          <p:cNvPicPr>
            <a:picLocks/>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1436688" y="5292725"/>
            <a:ext cx="6272212" cy="1208088"/>
          </a:xfrm>
          <a:prstGeom prst="rect">
            <a:avLst/>
          </a:prstGeom>
          <a:solidFill>
            <a:srgbClr val="000000">
              <a:alpha val="0"/>
            </a:srgbClr>
          </a:solidFill>
          <a:ln>
            <a:noFill/>
          </a:ln>
          <a:extLst>
            <a:ext uri="{91240B29-F687-4F45-9708-019B960494DF}">
              <a14:hiddenLine xmlns:a14="http://schemas.microsoft.com/office/drawing/2010/main" w="9525">
                <a:solidFill>
                  <a:srgbClr val="000000"/>
                </a:solidFill>
                <a:miter lim="800000"/>
                <a:headEnd/>
                <a:tailEnd/>
              </a14:hiddenLine>
            </a:ext>
          </a:extLst>
        </p:spPr>
      </p:pic>
      <p:sp>
        <p:nvSpPr>
          <p:cNvPr id="8197" name="TextovéPole 4"/>
          <p:cNvSpPr txBox="1">
            <a:spLocks noChangeArrowheads="1"/>
          </p:cNvSpPr>
          <p:nvPr/>
        </p:nvSpPr>
        <p:spPr bwMode="auto">
          <a:xfrm>
            <a:off x="788988" y="4868863"/>
            <a:ext cx="7566025" cy="2222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algn="ctr" eaLnBrk="1" hangingPunct="1">
              <a:spcBef>
                <a:spcPct val="0"/>
              </a:spcBef>
              <a:buClrTx/>
              <a:buSzTx/>
              <a:buFontTx/>
              <a:buNone/>
            </a:pPr>
            <a:r>
              <a:rPr lang="cs-CZ" altLang="cs-CZ" sz="900" b="1">
                <a:solidFill>
                  <a:srgbClr val="000000"/>
                </a:solidFill>
                <a:latin typeface="Times New Roman - 14"/>
              </a:rPr>
              <a:t>Tento výukový materiál vznikl v rámci Operačního programu Vzdělání pro konkurenceschopnost.</a:t>
            </a:r>
          </a:p>
        </p:txBody>
      </p:sp>
      <p:sp>
        <p:nvSpPr>
          <p:cNvPr id="8198" name="TextovéPole 5"/>
          <p:cNvSpPr txBox="1">
            <a:spLocks noChangeArrowheads="1"/>
          </p:cNvSpPr>
          <p:nvPr/>
        </p:nvSpPr>
        <p:spPr bwMode="auto">
          <a:xfrm>
            <a:off x="0" y="4354513"/>
            <a:ext cx="9304338" cy="3603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algn="ctr" eaLnBrk="1" hangingPunct="1">
              <a:spcBef>
                <a:spcPct val="0"/>
              </a:spcBef>
              <a:buClrTx/>
              <a:buSzTx/>
              <a:buFontTx/>
              <a:buNone/>
            </a:pPr>
            <a:r>
              <a:rPr lang="cs-CZ" altLang="cs-CZ" sz="900" b="1">
                <a:solidFill>
                  <a:schemeClr val="bg1"/>
                </a:solidFill>
                <a:latin typeface="Times New Roman - 14"/>
              </a:rPr>
              <a:t>Materiál je určen k bezplatnému používání pro potřeby výuky a vzdělávání na všech typech škol a školských zařízení.</a:t>
            </a:r>
          </a:p>
          <a:p>
            <a:pPr algn="ctr" eaLnBrk="1" hangingPunct="1">
              <a:spcBef>
                <a:spcPct val="0"/>
              </a:spcBef>
              <a:buClrTx/>
              <a:buSzTx/>
              <a:buFontTx/>
              <a:buNone/>
            </a:pPr>
            <a:r>
              <a:rPr lang="cs-CZ" altLang="cs-CZ" sz="900" b="1">
                <a:solidFill>
                  <a:schemeClr val="bg1"/>
                </a:solidFill>
                <a:latin typeface="Times New Roman - 14"/>
              </a:rPr>
              <a:t>Jakékoliv další používání podléhá autorskému zákonu.</a:t>
            </a:r>
          </a:p>
        </p:txBody>
      </p:sp>
      <p:sp>
        <p:nvSpPr>
          <p:cNvPr id="8199" name="TextovéPole 6"/>
          <p:cNvSpPr txBox="1">
            <a:spLocks noChangeArrowheads="1"/>
          </p:cNvSpPr>
          <p:nvPr/>
        </p:nvSpPr>
        <p:spPr bwMode="auto">
          <a:xfrm>
            <a:off x="320675" y="1165225"/>
            <a:ext cx="6196013"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b="1" dirty="0">
                <a:solidFill>
                  <a:srgbClr val="000000"/>
                </a:solidFill>
                <a:latin typeface="Arial - 16"/>
              </a:rPr>
              <a:t>Autor materiálu:        </a:t>
            </a:r>
            <a:r>
              <a:rPr lang="cs-CZ" altLang="cs-CZ" sz="1100" dirty="0">
                <a:solidFill>
                  <a:srgbClr val="000000"/>
                </a:solidFill>
                <a:latin typeface="Arial - 16"/>
              </a:rPr>
              <a:t>Mgr.  </a:t>
            </a:r>
            <a:r>
              <a:rPr lang="fr-FR" altLang="cs-CZ" sz="1100" dirty="0" smtClean="0">
                <a:solidFill>
                  <a:srgbClr val="000000"/>
                </a:solidFill>
                <a:latin typeface="Arial - 16"/>
              </a:rPr>
              <a:t>Stéphane Castagnier</a:t>
            </a:r>
            <a:endParaRPr lang="cs-CZ" altLang="cs-CZ" sz="1100" dirty="0">
              <a:solidFill>
                <a:srgbClr val="000000"/>
              </a:solidFill>
              <a:latin typeface="Arial - 16"/>
            </a:endParaRPr>
          </a:p>
        </p:txBody>
      </p:sp>
      <p:sp>
        <p:nvSpPr>
          <p:cNvPr id="8200" name="TextovéPole 7"/>
          <p:cNvSpPr txBox="1">
            <a:spLocks noChangeArrowheads="1"/>
          </p:cNvSpPr>
          <p:nvPr/>
        </p:nvSpPr>
        <p:spPr bwMode="auto">
          <a:xfrm>
            <a:off x="331788" y="903288"/>
            <a:ext cx="6472237" cy="2524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b="1" dirty="0">
                <a:solidFill>
                  <a:srgbClr val="000000"/>
                </a:solidFill>
                <a:latin typeface="Arial - 16"/>
              </a:rPr>
              <a:t>Název materiálu  </a:t>
            </a:r>
            <a:r>
              <a:rPr lang="cs-CZ" altLang="cs-CZ" sz="1100" dirty="0">
                <a:solidFill>
                  <a:srgbClr val="000000"/>
                </a:solidFill>
                <a:latin typeface="Arial - 16"/>
              </a:rPr>
              <a:t>:      </a:t>
            </a:r>
            <a:r>
              <a:rPr lang="cs-CZ" altLang="cs-CZ" sz="1100" dirty="0" err="1" smtClean="0">
                <a:solidFill>
                  <a:srgbClr val="000000"/>
                </a:solidFill>
                <a:latin typeface="Arial - 16"/>
              </a:rPr>
              <a:t>Le</a:t>
            </a:r>
            <a:r>
              <a:rPr lang="cs-CZ" altLang="cs-CZ" sz="1100" dirty="0" smtClean="0">
                <a:solidFill>
                  <a:srgbClr val="000000"/>
                </a:solidFill>
                <a:latin typeface="Arial - 16"/>
              </a:rPr>
              <a:t> </a:t>
            </a:r>
            <a:r>
              <a:rPr lang="cs-CZ" altLang="cs-CZ" sz="1100" dirty="0" err="1" smtClean="0">
                <a:solidFill>
                  <a:srgbClr val="000000"/>
                </a:solidFill>
                <a:latin typeface="Arial - 16"/>
              </a:rPr>
              <a:t>collège</a:t>
            </a:r>
            <a:r>
              <a:rPr lang="cs-CZ" altLang="cs-CZ" sz="1100" dirty="0" smtClean="0">
                <a:solidFill>
                  <a:srgbClr val="000000"/>
                </a:solidFill>
                <a:latin typeface="Arial - 16"/>
              </a:rPr>
              <a:t> </a:t>
            </a:r>
            <a:r>
              <a:rPr lang="cs-CZ" altLang="cs-CZ" sz="1100" dirty="0" err="1" smtClean="0">
                <a:solidFill>
                  <a:srgbClr val="000000"/>
                </a:solidFill>
                <a:latin typeface="Arial - 16"/>
              </a:rPr>
              <a:t>en</a:t>
            </a:r>
            <a:r>
              <a:rPr lang="cs-CZ" altLang="cs-CZ" sz="1100" smtClean="0">
                <a:solidFill>
                  <a:srgbClr val="000000"/>
                </a:solidFill>
                <a:latin typeface="Arial - 16"/>
              </a:rPr>
              <a:t> France</a:t>
            </a:r>
            <a:r>
              <a:rPr lang="cs-CZ" altLang="cs-CZ" sz="1100" b="1" dirty="0">
                <a:solidFill>
                  <a:srgbClr val="000000"/>
                </a:solidFill>
                <a:latin typeface="Arial - 16"/>
              </a:rPr>
              <a:t>	</a:t>
            </a:r>
          </a:p>
        </p:txBody>
      </p:sp>
      <p:sp>
        <p:nvSpPr>
          <p:cNvPr id="8201" name="TextovéPole 8"/>
          <p:cNvSpPr txBox="1">
            <a:spLocks noChangeArrowheads="1"/>
          </p:cNvSpPr>
          <p:nvPr/>
        </p:nvSpPr>
        <p:spPr bwMode="auto">
          <a:xfrm>
            <a:off x="323528" y="2204864"/>
            <a:ext cx="776288"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a:solidFill>
                  <a:srgbClr val="000000"/>
                </a:solidFill>
                <a:latin typeface="Arial - 16"/>
              </a:rPr>
              <a:t>Sada:</a:t>
            </a:r>
          </a:p>
        </p:txBody>
      </p:sp>
      <p:sp>
        <p:nvSpPr>
          <p:cNvPr id="8202" name="TextovéPole 9"/>
          <p:cNvSpPr txBox="1">
            <a:spLocks noChangeArrowheads="1"/>
          </p:cNvSpPr>
          <p:nvPr/>
        </p:nvSpPr>
        <p:spPr bwMode="auto">
          <a:xfrm>
            <a:off x="5335588" y="1908175"/>
            <a:ext cx="2062162" cy="2523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a:solidFill>
                  <a:srgbClr val="000000"/>
                </a:solidFill>
                <a:latin typeface="Arial - 16"/>
              </a:rPr>
              <a:t>Předmět:  </a:t>
            </a:r>
            <a:r>
              <a:rPr lang="cs-CZ" sz="1100" dirty="0" smtClean="0">
                <a:solidFill>
                  <a:schemeClr val="tx1"/>
                </a:solidFill>
              </a:rPr>
              <a:t>francouzský</a:t>
            </a:r>
            <a:r>
              <a:rPr lang="fr-FR" sz="1100" dirty="0" smtClean="0">
                <a:solidFill>
                  <a:schemeClr val="tx1"/>
                </a:solidFill>
              </a:rPr>
              <a:t> </a:t>
            </a:r>
            <a:r>
              <a:rPr lang="cs-CZ" altLang="cs-CZ" sz="1100" dirty="0" smtClean="0">
                <a:solidFill>
                  <a:srgbClr val="000000"/>
                </a:solidFill>
                <a:latin typeface="Arial - 16"/>
              </a:rPr>
              <a:t>jazyk</a:t>
            </a:r>
            <a:endParaRPr lang="cs-CZ" altLang="cs-CZ" sz="1100" dirty="0">
              <a:solidFill>
                <a:srgbClr val="000000"/>
              </a:solidFill>
              <a:latin typeface="Arial - 16"/>
            </a:endParaRPr>
          </a:p>
        </p:txBody>
      </p:sp>
      <p:sp>
        <p:nvSpPr>
          <p:cNvPr id="8203" name="TextovéPole 10"/>
          <p:cNvSpPr txBox="1">
            <a:spLocks noChangeArrowheads="1"/>
          </p:cNvSpPr>
          <p:nvPr/>
        </p:nvSpPr>
        <p:spPr bwMode="auto">
          <a:xfrm>
            <a:off x="320675" y="1646238"/>
            <a:ext cx="1987550" cy="2524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b="1">
                <a:solidFill>
                  <a:srgbClr val="000000"/>
                </a:solidFill>
                <a:latin typeface="Arial - 16"/>
              </a:rPr>
              <a:t>Zařazení materiálu:</a:t>
            </a:r>
          </a:p>
        </p:txBody>
      </p:sp>
      <p:sp>
        <p:nvSpPr>
          <p:cNvPr id="8204" name="TextovéPole 11"/>
          <p:cNvSpPr txBox="1">
            <a:spLocks noChangeArrowheads="1"/>
          </p:cNvSpPr>
          <p:nvPr/>
        </p:nvSpPr>
        <p:spPr bwMode="auto">
          <a:xfrm>
            <a:off x="320675" y="1908175"/>
            <a:ext cx="102870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a:solidFill>
                  <a:srgbClr val="000000"/>
                </a:solidFill>
                <a:latin typeface="Arial - 16"/>
              </a:rPr>
              <a:t>Šablona:</a:t>
            </a:r>
          </a:p>
        </p:txBody>
      </p:sp>
      <p:sp>
        <p:nvSpPr>
          <p:cNvPr id="8205" name="TextovéPole 12"/>
          <p:cNvSpPr txBox="1">
            <a:spLocks noChangeArrowheads="1"/>
          </p:cNvSpPr>
          <p:nvPr/>
        </p:nvSpPr>
        <p:spPr bwMode="auto">
          <a:xfrm>
            <a:off x="5400675" y="2205038"/>
            <a:ext cx="2232025" cy="2524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a:solidFill>
                  <a:srgbClr val="000000"/>
                </a:solidFill>
                <a:latin typeface="Arial - 16"/>
              </a:rPr>
              <a:t>Číslo DUM:  </a:t>
            </a:r>
            <a:r>
              <a:rPr lang="cs-CZ" altLang="cs-CZ" sz="1100" dirty="0" smtClean="0">
                <a:solidFill>
                  <a:srgbClr val="000000"/>
                </a:solidFill>
                <a:latin typeface="Arial - 16"/>
              </a:rPr>
              <a:t>12</a:t>
            </a:r>
            <a:endParaRPr lang="cs-CZ" altLang="cs-CZ" sz="1100" dirty="0">
              <a:solidFill>
                <a:srgbClr val="000000"/>
              </a:solidFill>
              <a:latin typeface="Arial - 16"/>
            </a:endParaRPr>
          </a:p>
        </p:txBody>
      </p:sp>
      <p:sp>
        <p:nvSpPr>
          <p:cNvPr id="8206" name="TextovéPole 13"/>
          <p:cNvSpPr txBox="1">
            <a:spLocks noChangeArrowheads="1"/>
          </p:cNvSpPr>
          <p:nvPr/>
        </p:nvSpPr>
        <p:spPr bwMode="auto">
          <a:xfrm>
            <a:off x="320675" y="2651125"/>
            <a:ext cx="2765425"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b="1">
                <a:solidFill>
                  <a:srgbClr val="000000"/>
                </a:solidFill>
                <a:latin typeface="Arial - 16"/>
              </a:rPr>
              <a:t>Ověření materiálu ve výuce:</a:t>
            </a:r>
          </a:p>
        </p:txBody>
      </p:sp>
      <p:sp>
        <p:nvSpPr>
          <p:cNvPr id="8207" name="TextovéPole 14"/>
          <p:cNvSpPr txBox="1">
            <a:spLocks noChangeArrowheads="1"/>
          </p:cNvSpPr>
          <p:nvPr/>
        </p:nvSpPr>
        <p:spPr bwMode="auto">
          <a:xfrm>
            <a:off x="320675" y="2914650"/>
            <a:ext cx="6338888"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a:solidFill>
                  <a:srgbClr val="000000"/>
                </a:solidFill>
                <a:latin typeface="Arial - 16"/>
              </a:rPr>
              <a:t>Datum ověření:       </a:t>
            </a:r>
            <a:r>
              <a:rPr lang="cs-CZ" altLang="cs-CZ" sz="1100" dirty="0" smtClean="0">
                <a:solidFill>
                  <a:srgbClr val="000000"/>
                </a:solidFill>
                <a:latin typeface="Arial - 16"/>
              </a:rPr>
              <a:t>11. 11.  </a:t>
            </a:r>
            <a:r>
              <a:rPr lang="cs-CZ" altLang="cs-CZ" sz="1100" dirty="0">
                <a:solidFill>
                  <a:srgbClr val="000000"/>
                </a:solidFill>
                <a:latin typeface="Arial - 16"/>
              </a:rPr>
              <a:t>2013</a:t>
            </a:r>
          </a:p>
        </p:txBody>
      </p:sp>
      <p:sp>
        <p:nvSpPr>
          <p:cNvPr id="8208" name="TextovéPole 15"/>
          <p:cNvSpPr txBox="1">
            <a:spLocks noChangeArrowheads="1"/>
          </p:cNvSpPr>
          <p:nvPr/>
        </p:nvSpPr>
        <p:spPr bwMode="auto">
          <a:xfrm>
            <a:off x="320675" y="3429000"/>
            <a:ext cx="4611688"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a:solidFill>
                  <a:srgbClr val="000000"/>
                </a:solidFill>
                <a:latin typeface="Arial - 16"/>
              </a:rPr>
              <a:t>Třída:                        </a:t>
            </a:r>
            <a:r>
              <a:rPr lang="fr-FR" altLang="cs-CZ" sz="1100" dirty="0" smtClean="0">
                <a:solidFill>
                  <a:srgbClr val="000000"/>
                </a:solidFill>
                <a:latin typeface="Arial - 16"/>
              </a:rPr>
              <a:t>2</a:t>
            </a:r>
            <a:r>
              <a:rPr lang="cs-CZ" altLang="cs-CZ" sz="1100" dirty="0" smtClean="0">
                <a:solidFill>
                  <a:srgbClr val="000000"/>
                </a:solidFill>
                <a:latin typeface="Arial - 16"/>
              </a:rPr>
              <a:t>.</a:t>
            </a:r>
            <a:r>
              <a:rPr lang="fr-FR" altLang="cs-CZ" sz="1100" dirty="0">
                <a:solidFill>
                  <a:srgbClr val="000000"/>
                </a:solidFill>
                <a:latin typeface="Arial - 16"/>
              </a:rPr>
              <a:t>A</a:t>
            </a:r>
            <a:endParaRPr lang="cs-CZ" altLang="cs-CZ" sz="1100" dirty="0">
              <a:solidFill>
                <a:srgbClr val="000000"/>
              </a:solidFill>
              <a:latin typeface="Arial - 16"/>
            </a:endParaRPr>
          </a:p>
        </p:txBody>
      </p:sp>
      <p:sp>
        <p:nvSpPr>
          <p:cNvPr id="8209" name="TextovéPole 16"/>
          <p:cNvSpPr txBox="1">
            <a:spLocks noChangeArrowheads="1"/>
          </p:cNvSpPr>
          <p:nvPr/>
        </p:nvSpPr>
        <p:spPr bwMode="auto">
          <a:xfrm>
            <a:off x="320675" y="3178175"/>
            <a:ext cx="6699250"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a:solidFill>
                  <a:srgbClr val="000000"/>
                </a:solidFill>
                <a:latin typeface="Arial - 16"/>
              </a:rPr>
              <a:t>Ověřující učitel:        Mgr. </a:t>
            </a:r>
            <a:r>
              <a:rPr lang="cs-CZ" altLang="cs-CZ" sz="1100" dirty="0" smtClean="0">
                <a:solidFill>
                  <a:srgbClr val="000000"/>
                </a:solidFill>
                <a:latin typeface="Arial - 16"/>
              </a:rPr>
              <a:t>St</a:t>
            </a:r>
            <a:r>
              <a:rPr lang="fr-FR" altLang="cs-CZ" sz="1100" dirty="0" err="1" smtClean="0">
                <a:solidFill>
                  <a:srgbClr val="000000"/>
                </a:solidFill>
                <a:latin typeface="Arial - 16"/>
              </a:rPr>
              <a:t>éphane</a:t>
            </a:r>
            <a:r>
              <a:rPr lang="fr-FR" altLang="cs-CZ" sz="1100" dirty="0" smtClean="0">
                <a:solidFill>
                  <a:srgbClr val="000000"/>
                </a:solidFill>
                <a:latin typeface="Arial - 16"/>
              </a:rPr>
              <a:t> Castagnier</a:t>
            </a:r>
            <a:endParaRPr lang="cs-CZ" altLang="cs-CZ" sz="1100" dirty="0">
              <a:solidFill>
                <a:srgbClr val="000000"/>
              </a:solidFill>
              <a:latin typeface="Arial - 16"/>
            </a:endParaRPr>
          </a:p>
        </p:txBody>
      </p:sp>
      <p:sp>
        <p:nvSpPr>
          <p:cNvPr id="8210" name="TextovéPole 17"/>
          <p:cNvSpPr txBox="1">
            <a:spLocks noChangeArrowheads="1"/>
          </p:cNvSpPr>
          <p:nvPr/>
        </p:nvSpPr>
        <p:spPr bwMode="auto">
          <a:xfrm>
            <a:off x="4572000" y="1484313"/>
            <a:ext cx="822325" cy="2524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a:solidFill>
                  <a:srgbClr val="000000"/>
                </a:solidFill>
                <a:latin typeface="Arial - 16"/>
              </a:rPr>
              <a:t> </a:t>
            </a:r>
          </a:p>
        </p:txBody>
      </p:sp>
      <p:sp>
        <p:nvSpPr>
          <p:cNvPr id="8211" name="TextovéPole 19"/>
          <p:cNvSpPr txBox="1">
            <a:spLocks noChangeArrowheads="1"/>
          </p:cNvSpPr>
          <p:nvPr/>
        </p:nvSpPr>
        <p:spPr bwMode="auto">
          <a:xfrm>
            <a:off x="1096963" y="1919288"/>
            <a:ext cx="4662487" cy="5909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a:solidFill>
                  <a:srgbClr val="000000"/>
                </a:solidFill>
                <a:latin typeface="Arial - 16"/>
              </a:rPr>
              <a:t>Inovace a zkvalitnění výuky prostřednictvím ICT (III/2</a:t>
            </a:r>
            <a:r>
              <a:rPr lang="cs-CZ" altLang="cs-CZ" sz="1100" dirty="0" smtClean="0">
                <a:solidFill>
                  <a:srgbClr val="000000"/>
                </a:solidFill>
                <a:latin typeface="Arial - 16"/>
              </a:rPr>
              <a:t>)</a:t>
            </a:r>
          </a:p>
          <a:p>
            <a:pPr eaLnBrk="1" hangingPunct="1">
              <a:spcBef>
                <a:spcPct val="0"/>
              </a:spcBef>
              <a:buClrTx/>
              <a:buSzTx/>
              <a:buNone/>
            </a:pPr>
            <a:r>
              <a:rPr lang="cs-CZ" altLang="cs-CZ" sz="1100" dirty="0">
                <a:solidFill>
                  <a:srgbClr val="000000"/>
                </a:solidFill>
                <a:latin typeface="Arial - 16"/>
              </a:rPr>
              <a:t>Připrava na dvojjazyčné studium</a:t>
            </a:r>
          </a:p>
          <a:p>
            <a:pPr eaLnBrk="1" hangingPunct="1">
              <a:spcBef>
                <a:spcPct val="0"/>
              </a:spcBef>
              <a:buClrTx/>
              <a:buSzTx/>
              <a:buFontTx/>
              <a:buNone/>
            </a:pPr>
            <a:endParaRPr lang="cs-CZ" altLang="cs-CZ" sz="1100" dirty="0">
              <a:solidFill>
                <a:srgbClr val="000000"/>
              </a:solidFill>
              <a:latin typeface="Arial - 16"/>
            </a:endParaRPr>
          </a:p>
        </p:txBody>
      </p:sp>
      <p:sp>
        <p:nvSpPr>
          <p:cNvPr id="8212" name="TextovéPole 20"/>
          <p:cNvSpPr txBox="1">
            <a:spLocks noChangeArrowheads="1"/>
          </p:cNvSpPr>
          <p:nvPr/>
        </p:nvSpPr>
        <p:spPr bwMode="auto">
          <a:xfrm>
            <a:off x="7246938" y="1908175"/>
            <a:ext cx="1622425" cy="2523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a:solidFill>
                  <a:srgbClr val="000000"/>
                </a:solidFill>
                <a:latin typeface="Arial - 16"/>
              </a:rPr>
              <a:t> ročník: </a:t>
            </a:r>
            <a:r>
              <a:rPr lang="cs-CZ" sz="1100" dirty="0">
                <a:solidFill>
                  <a:schemeClr val="tx1"/>
                </a:solidFill>
                <a:latin typeface="Arial - 16"/>
                <a:cs typeface="Times New Roman" panose="02020603050405020304" pitchFamily="18" charset="0"/>
              </a:rPr>
              <a:t>druhý</a:t>
            </a:r>
            <a:endParaRPr lang="cs-CZ" altLang="cs-CZ" sz="1100" dirty="0">
              <a:solidFill>
                <a:schemeClr val="tx1"/>
              </a:solidFill>
              <a:latin typeface="Arial - 16"/>
              <a:cs typeface="Times New Roman" panose="02020603050405020304" pitchFamily="18" charset="0"/>
            </a:endParaRPr>
          </a:p>
        </p:txBody>
      </p:sp>
      <p:sp>
        <p:nvSpPr>
          <p:cNvPr id="8213" name="TextovéPole 21"/>
          <p:cNvSpPr txBox="1">
            <a:spLocks noChangeArrowheads="1"/>
          </p:cNvSpPr>
          <p:nvPr/>
        </p:nvSpPr>
        <p:spPr bwMode="auto">
          <a:xfrm>
            <a:off x="1043608" y="2240483"/>
            <a:ext cx="2414588" cy="252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r>
              <a:rPr lang="cs-CZ" altLang="cs-CZ" sz="1100" dirty="0" smtClean="0">
                <a:solidFill>
                  <a:srgbClr val="000000"/>
                </a:solidFill>
                <a:latin typeface="Arial - 16"/>
              </a:rPr>
              <a:t> 32_Fr_1</a:t>
            </a:r>
            <a:endParaRPr lang="cs-CZ" altLang="cs-CZ" sz="1100" dirty="0">
              <a:solidFill>
                <a:srgbClr val="000000"/>
              </a:solidFill>
              <a:latin typeface="Arial - 16"/>
            </a:endParaRPr>
          </a:p>
        </p:txBody>
      </p:sp>
      <p:sp>
        <p:nvSpPr>
          <p:cNvPr id="8214" name="TextovéPole 22"/>
          <p:cNvSpPr txBox="1">
            <a:spLocks noChangeArrowheads="1"/>
          </p:cNvSpPr>
          <p:nvPr/>
        </p:nvSpPr>
        <p:spPr bwMode="auto">
          <a:xfrm>
            <a:off x="7397750" y="2149475"/>
            <a:ext cx="1189038" cy="436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spcBef>
                <a:spcPct val="20000"/>
              </a:spcBef>
              <a:buClr>
                <a:schemeClr val="accent1"/>
              </a:buClr>
              <a:buSzPct val="75000"/>
              <a:buFont typeface="Wingdings" pitchFamily="2" charset="2"/>
              <a:buChar char=""/>
              <a:defRPr sz="2400">
                <a:solidFill>
                  <a:schemeClr val="tx2"/>
                </a:solidFill>
                <a:latin typeface="Franklin Gothic Book" pitchFamily="34" charset="0"/>
              </a:defRPr>
            </a:lvl1pPr>
            <a:lvl2pPr marL="742950" indent="-285750" eaLnBrk="0" hangingPunct="0">
              <a:spcBef>
                <a:spcPct val="20000"/>
              </a:spcBef>
              <a:buClr>
                <a:schemeClr val="accent2"/>
              </a:buClr>
              <a:buSzPct val="85000"/>
              <a:buFont typeface="Courier New" pitchFamily="49" charset="0"/>
              <a:buChar char="o"/>
              <a:defRPr sz="2000">
                <a:solidFill>
                  <a:schemeClr val="tx2"/>
                </a:solidFill>
                <a:latin typeface="Franklin Gothic Book" pitchFamily="34" charset="0"/>
              </a:defRPr>
            </a:lvl2pPr>
            <a:lvl3pPr marL="1143000" indent="-228600" eaLnBrk="0" hangingPunct="0">
              <a:spcBef>
                <a:spcPct val="20000"/>
              </a:spcBef>
              <a:buClr>
                <a:srgbClr val="948774"/>
              </a:buClr>
              <a:buFont typeface="Arial" pitchFamily="34" charset="0"/>
              <a:buChar char="•"/>
              <a:defRPr>
                <a:solidFill>
                  <a:schemeClr val="tx2"/>
                </a:solidFill>
                <a:latin typeface="Franklin Gothic Book" pitchFamily="34" charset="0"/>
              </a:defRPr>
            </a:lvl3pPr>
            <a:lvl4pPr marL="1600200" indent="-228600" eaLnBrk="0" hangingPunct="0">
              <a:spcBef>
                <a:spcPct val="20000"/>
              </a:spcBef>
              <a:buClr>
                <a:srgbClr val="7EB8E7"/>
              </a:buClr>
              <a:buFont typeface="Arial" pitchFamily="34" charset="0"/>
              <a:buChar char="•"/>
              <a:defRPr sz="1600">
                <a:solidFill>
                  <a:schemeClr val="tx2"/>
                </a:solidFill>
                <a:latin typeface="Franklin Gothic Book" pitchFamily="34" charset="0"/>
              </a:defRPr>
            </a:lvl4pPr>
            <a:lvl5pPr marL="2057400" indent="-228600" eaLnBrk="0" hangingPunct="0">
              <a:spcBef>
                <a:spcPct val="20000"/>
              </a:spcBef>
              <a:buClr>
                <a:srgbClr val="E3B651"/>
              </a:buClr>
              <a:buFont typeface="Arial" pitchFamily="34" charset="0"/>
              <a:buChar char="•"/>
              <a:defRPr sz="1400">
                <a:solidFill>
                  <a:schemeClr val="tx2"/>
                </a:solidFill>
                <a:latin typeface="Franklin Gothic Book" pitchFamily="34" charset="0"/>
              </a:defRPr>
            </a:lvl5pPr>
            <a:lvl6pPr marL="25146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6pPr>
            <a:lvl7pPr marL="29718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7pPr>
            <a:lvl8pPr marL="34290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8pPr>
            <a:lvl9pPr marL="3886200" indent="-228600" eaLnBrk="0" fontAlgn="base" hangingPunct="0">
              <a:spcBef>
                <a:spcPct val="20000"/>
              </a:spcBef>
              <a:spcAft>
                <a:spcPct val="0"/>
              </a:spcAft>
              <a:buClr>
                <a:srgbClr val="E3B651"/>
              </a:buClr>
              <a:buFont typeface="Arial" pitchFamily="34" charset="0"/>
              <a:buChar char="•"/>
              <a:defRPr sz="1400">
                <a:solidFill>
                  <a:schemeClr val="tx2"/>
                </a:solidFill>
                <a:latin typeface="Franklin Gothic Book" pitchFamily="34" charset="0"/>
              </a:defRPr>
            </a:lvl9pPr>
          </a:lstStyle>
          <a:p>
            <a:pPr eaLnBrk="1" hangingPunct="1">
              <a:spcBef>
                <a:spcPct val="0"/>
              </a:spcBef>
              <a:buClrTx/>
              <a:buSzTx/>
              <a:buFontTx/>
              <a:buNone/>
            </a:pPr>
            <a:endParaRPr lang="cs-CZ" altLang="cs-CZ" sz="1100">
              <a:solidFill>
                <a:srgbClr val="000000"/>
              </a:solidFill>
              <a:latin typeface="Arial - 16"/>
            </a:endParaRPr>
          </a:p>
          <a:p>
            <a:pPr eaLnBrk="1" hangingPunct="1">
              <a:spcBef>
                <a:spcPct val="0"/>
              </a:spcBef>
              <a:buClrTx/>
              <a:buSzTx/>
              <a:buFontTx/>
              <a:buNone/>
            </a:pPr>
            <a:endParaRPr lang="cs-CZ" altLang="cs-CZ" sz="1100">
              <a:solidFill>
                <a:srgbClr val="000000"/>
              </a:solidFill>
              <a:latin typeface="Arial - 16"/>
            </a:endParaRPr>
          </a:p>
        </p:txBody>
      </p:sp>
      <p:sp>
        <p:nvSpPr>
          <p:cNvPr id="23" name="TextovéPole 5"/>
          <p:cNvSpPr txBox="1">
            <a:spLocks noChangeArrowheads="1"/>
          </p:cNvSpPr>
          <p:nvPr/>
        </p:nvSpPr>
        <p:spPr bwMode="auto">
          <a:xfrm>
            <a:off x="-160338" y="4365104"/>
            <a:ext cx="9304338" cy="360362"/>
          </a:xfrm>
          <a:prstGeom prst="rect">
            <a:avLst/>
          </a:prstGeom>
          <a:noFill/>
          <a:ln w="9525">
            <a:noFill/>
            <a:miter lim="800000"/>
            <a:headEnd/>
            <a:tailEnd/>
          </a:ln>
        </p:spPr>
        <p:txBody>
          <a:bodyPr lIns="82296" tIns="41148" rIns="82296" bIns="41148">
            <a:spAutoFit/>
          </a:bodyPr>
          <a:lstStyle/>
          <a:p>
            <a:pPr algn="ctr"/>
            <a:r>
              <a:rPr lang="cs-CZ" sz="900" b="1" dirty="0">
                <a:latin typeface="Arial - 16"/>
              </a:rPr>
              <a:t>Materiál je určen k bezplatnému používání pro potřeby výuky a vzdělávání na všech typech škol a školských zařízení.</a:t>
            </a:r>
          </a:p>
          <a:p>
            <a:pPr algn="ctr"/>
            <a:r>
              <a:rPr lang="cs-CZ" sz="900" b="1" dirty="0">
                <a:latin typeface="Arial - 16"/>
              </a:rPr>
              <a:t>Jakékoliv další používání podléhá autorskému zákonu.</a:t>
            </a:r>
          </a:p>
        </p:txBody>
      </p:sp>
    </p:spTree>
    <p:extLst>
      <p:ext uri="{BB962C8B-B14F-4D97-AF65-F5344CB8AC3E}">
        <p14:creationId xmlns:p14="http://schemas.microsoft.com/office/powerpoint/2010/main" val="371194717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107504" y="174694"/>
            <a:ext cx="8856984" cy="6278642"/>
          </a:xfrm>
          <a:prstGeom prst="rect">
            <a:avLst/>
          </a:prstGeom>
          <a:noFill/>
        </p:spPr>
        <p:txBody>
          <a:bodyPr wrap="square" rtlCol="0">
            <a:spAutoFit/>
          </a:bodyPr>
          <a:lstStyle/>
          <a:p>
            <a:pPr algn="ctr"/>
            <a:r>
              <a:rPr lang="fr-FR" sz="2400" b="1" dirty="0">
                <a:latin typeface="Arial" panose="020B0604020202020204" pitchFamily="34" charset="0"/>
                <a:cs typeface="Arial" panose="020B0604020202020204" pitchFamily="34" charset="0"/>
              </a:rPr>
              <a:t>Le collège en France</a:t>
            </a:r>
            <a:endParaRPr lang="cs-CZ" sz="2400" dirty="0">
              <a:latin typeface="Arial" panose="020B0604020202020204" pitchFamily="34" charset="0"/>
              <a:cs typeface="Arial" panose="020B0604020202020204" pitchFamily="34" charset="0"/>
            </a:endParaRPr>
          </a:p>
          <a:p>
            <a:pPr algn="just"/>
            <a:r>
              <a:rPr lang="fr-FR" sz="1400" dirty="0">
                <a:latin typeface="Arial" panose="020B0604020202020204" pitchFamily="34" charset="0"/>
                <a:cs typeface="Arial" panose="020B0604020202020204" pitchFamily="34" charset="0"/>
              </a:rPr>
              <a:t> </a:t>
            </a:r>
            <a:endParaRPr lang="cs-CZ" sz="1400" dirty="0">
              <a:latin typeface="Arial" panose="020B0604020202020204" pitchFamily="34" charset="0"/>
              <a:cs typeface="Arial" panose="020B0604020202020204" pitchFamily="34" charset="0"/>
            </a:endParaRPr>
          </a:p>
          <a:p>
            <a:pPr algn="just"/>
            <a:r>
              <a:rPr lang="fr-FR" sz="1400" dirty="0">
                <a:latin typeface="Arial" panose="020B0604020202020204" pitchFamily="34" charset="0"/>
                <a:cs typeface="Arial" panose="020B0604020202020204" pitchFamily="34" charset="0"/>
              </a:rPr>
              <a:t>Il y a plus de 3 millions de collégiens en France ! La plupart de ces collégiens (2,5 millions) </a:t>
            </a:r>
            <a:r>
              <a:rPr lang="fr-FR" sz="1400" b="1" dirty="0">
                <a:latin typeface="Arial" panose="020B0604020202020204" pitchFamily="34" charset="0"/>
                <a:cs typeface="Arial" panose="020B0604020202020204" pitchFamily="34" charset="0"/>
              </a:rPr>
              <a:t>fréquentent</a:t>
            </a:r>
            <a:r>
              <a:rPr lang="fr-FR" sz="1400" dirty="0">
                <a:latin typeface="Arial" panose="020B0604020202020204" pitchFamily="34" charset="0"/>
                <a:cs typeface="Arial" panose="020B0604020202020204" pitchFamily="34" charset="0"/>
              </a:rPr>
              <a:t> un établissement </a:t>
            </a:r>
            <a:r>
              <a:rPr lang="fr-FR" sz="1400" b="1" dirty="0">
                <a:latin typeface="Arial" panose="020B0604020202020204" pitchFamily="34" charset="0"/>
                <a:cs typeface="Arial" panose="020B0604020202020204" pitchFamily="34" charset="0"/>
              </a:rPr>
              <a:t>public</a:t>
            </a:r>
            <a:r>
              <a:rPr lang="fr-FR" sz="1400" dirty="0">
                <a:latin typeface="Arial" panose="020B0604020202020204" pitchFamily="34" charset="0"/>
                <a:cs typeface="Arial" panose="020B0604020202020204" pitchFamily="34" charset="0"/>
              </a:rPr>
              <a:t> mais de nombreux élèves sont </a:t>
            </a:r>
            <a:r>
              <a:rPr lang="fr-FR" sz="1400" b="1" dirty="0">
                <a:latin typeface="Arial" panose="020B0604020202020204" pitchFamily="34" charset="0"/>
                <a:cs typeface="Arial" panose="020B0604020202020204" pitchFamily="34" charset="0"/>
              </a:rPr>
              <a:t>scolarisés</a:t>
            </a:r>
            <a:r>
              <a:rPr lang="fr-FR" sz="1400" dirty="0">
                <a:latin typeface="Arial" panose="020B0604020202020204" pitchFamily="34" charset="0"/>
                <a:cs typeface="Arial" panose="020B0604020202020204" pitchFamily="34" charset="0"/>
              </a:rPr>
              <a:t> dans une école </a:t>
            </a:r>
            <a:r>
              <a:rPr lang="fr-FR" sz="1400" b="1" dirty="0">
                <a:latin typeface="Arial" panose="020B0604020202020204" pitchFamily="34" charset="0"/>
                <a:cs typeface="Arial" panose="020B0604020202020204" pitchFamily="34" charset="0"/>
              </a:rPr>
              <a:t>privée</a:t>
            </a:r>
            <a:r>
              <a:rPr lang="fr-FR" sz="1400" dirty="0">
                <a:latin typeface="Arial" panose="020B0604020202020204" pitchFamily="34" charset="0"/>
                <a:cs typeface="Arial" panose="020B0604020202020204" pitchFamily="34" charset="0"/>
              </a:rPr>
              <a:t>. Ces écoles privées sont souvent des écoles religieuses, car en France l’enseignement est </a:t>
            </a:r>
            <a:r>
              <a:rPr lang="fr-FR" sz="1400" b="1" dirty="0">
                <a:latin typeface="Arial" panose="020B0604020202020204" pitchFamily="34" charset="0"/>
                <a:cs typeface="Arial" panose="020B0604020202020204" pitchFamily="34" charset="0"/>
              </a:rPr>
              <a:t>laïque</a:t>
            </a:r>
            <a:r>
              <a:rPr lang="fr-FR" sz="1400" dirty="0">
                <a:latin typeface="Arial" panose="020B0604020202020204" pitchFamily="34" charset="0"/>
                <a:cs typeface="Arial" panose="020B0604020202020204" pitchFamily="34" charset="0"/>
              </a:rPr>
              <a:t>, obligatoire et gratuit. </a:t>
            </a:r>
            <a:endParaRPr lang="cs-CZ" sz="1400" dirty="0">
              <a:latin typeface="Arial" panose="020B0604020202020204" pitchFamily="34" charset="0"/>
              <a:cs typeface="Arial" panose="020B0604020202020204" pitchFamily="34" charset="0"/>
            </a:endParaRPr>
          </a:p>
          <a:p>
            <a:pPr algn="just"/>
            <a:r>
              <a:rPr lang="fr-FR" sz="1400" dirty="0">
                <a:latin typeface="Arial" panose="020B0604020202020204" pitchFamily="34" charset="0"/>
                <a:cs typeface="Arial" panose="020B0604020202020204" pitchFamily="34" charset="0"/>
              </a:rPr>
              <a:t> </a:t>
            </a:r>
            <a:endParaRPr lang="cs-CZ" sz="1400" dirty="0">
              <a:latin typeface="Arial" panose="020B0604020202020204" pitchFamily="34" charset="0"/>
              <a:cs typeface="Arial" panose="020B0604020202020204" pitchFamily="34" charset="0"/>
            </a:endParaRPr>
          </a:p>
          <a:p>
            <a:pPr algn="just"/>
            <a:r>
              <a:rPr lang="fr-FR" sz="1400" dirty="0">
                <a:latin typeface="Arial" panose="020B0604020202020204" pitchFamily="34" charset="0"/>
                <a:cs typeface="Arial" panose="020B0604020202020204" pitchFamily="34" charset="0"/>
              </a:rPr>
              <a:t>Les élèves rentrent au collège à l’âge de 11 ans. Ils sont en Sixième, une classe qui a la </a:t>
            </a:r>
            <a:r>
              <a:rPr lang="fr-FR" sz="1400" b="1" dirty="0">
                <a:latin typeface="Arial" panose="020B0604020202020204" pitchFamily="34" charset="0"/>
                <a:cs typeface="Arial" panose="020B0604020202020204" pitchFamily="34" charset="0"/>
              </a:rPr>
              <a:t>réputation</a:t>
            </a:r>
            <a:r>
              <a:rPr lang="fr-FR" sz="1400" dirty="0">
                <a:latin typeface="Arial" panose="020B0604020202020204" pitchFamily="34" charset="0"/>
                <a:cs typeface="Arial" panose="020B0604020202020204" pitchFamily="34" charset="0"/>
              </a:rPr>
              <a:t> d’être difficile. Les collégiens ont de nombreuses matières, dix sans compter les cours </a:t>
            </a:r>
            <a:r>
              <a:rPr lang="fr-FR" sz="1400" b="1" dirty="0">
                <a:latin typeface="Arial" panose="020B0604020202020204" pitchFamily="34" charset="0"/>
                <a:cs typeface="Arial" panose="020B0604020202020204" pitchFamily="34" charset="0"/>
              </a:rPr>
              <a:t>facultatifs</a:t>
            </a:r>
            <a:r>
              <a:rPr lang="fr-FR" sz="1400" dirty="0">
                <a:latin typeface="Arial" panose="020B0604020202020204" pitchFamily="34" charset="0"/>
                <a:cs typeface="Arial" panose="020B0604020202020204" pitchFamily="34" charset="0"/>
              </a:rPr>
              <a:t> comme le latin et doivent apprendre une langue étrangère, l’anglais la plupart du temps. En quatrième, les élèves doivent choisir une deuxième langue étrangère. Ils choisissent le plus souvent l’espagnol ou l’allemand, parfois l’italien. Le russe, le chinois, le tchèque et les langues régionales ne sont proposés que dans certains établissements. La Troisième est incontestablement la classe la plus difficile. </a:t>
            </a:r>
            <a:r>
              <a:rPr lang="fr-FR" sz="1400" dirty="0" smtClean="0">
                <a:latin typeface="Arial" panose="020B0604020202020204" pitchFamily="34" charset="0"/>
                <a:cs typeface="Arial" panose="020B0604020202020204" pitchFamily="34" charset="0"/>
              </a:rPr>
              <a:t>A la fin de l’année, les </a:t>
            </a:r>
            <a:r>
              <a:rPr lang="fr-FR" sz="1400" dirty="0">
                <a:latin typeface="Arial" panose="020B0604020202020204" pitchFamily="34" charset="0"/>
                <a:cs typeface="Arial" panose="020B0604020202020204" pitchFamily="34" charset="0"/>
              </a:rPr>
              <a:t>élèves passent un examen : le brevet des collèges et sont orientés par </a:t>
            </a:r>
            <a:r>
              <a:rPr lang="fr-FR" sz="1400" b="1" dirty="0">
                <a:latin typeface="Arial" panose="020B0604020202020204" pitchFamily="34" charset="0"/>
                <a:cs typeface="Arial" panose="020B0604020202020204" pitchFamily="34" charset="0"/>
              </a:rPr>
              <a:t>le conseil de classe</a:t>
            </a:r>
            <a:r>
              <a:rPr lang="fr-FR" sz="1400" dirty="0">
                <a:latin typeface="Arial" panose="020B0604020202020204" pitchFamily="34" charset="0"/>
                <a:cs typeface="Arial" panose="020B0604020202020204" pitchFamily="34" charset="0"/>
              </a:rPr>
              <a:t>. Les meilleurs élèves vont au lycée </a:t>
            </a:r>
            <a:r>
              <a:rPr lang="fr-FR" sz="1400" dirty="0" smtClean="0">
                <a:latin typeface="Arial" panose="020B0604020202020204" pitchFamily="34" charset="0"/>
                <a:cs typeface="Arial" panose="020B0604020202020204" pitchFamily="34" charset="0"/>
              </a:rPr>
              <a:t>général, </a:t>
            </a:r>
            <a:r>
              <a:rPr lang="fr-FR" sz="1400" dirty="0">
                <a:latin typeface="Arial" panose="020B0604020202020204" pitchFamily="34" charset="0"/>
                <a:cs typeface="Arial" panose="020B0604020202020204" pitchFamily="34" charset="0"/>
              </a:rPr>
              <a:t>les autres au </a:t>
            </a:r>
            <a:r>
              <a:rPr lang="fr-FR" sz="1400" b="1" dirty="0">
                <a:latin typeface="Arial" panose="020B0604020202020204" pitchFamily="34" charset="0"/>
                <a:cs typeface="Arial" panose="020B0604020202020204" pitchFamily="34" charset="0"/>
              </a:rPr>
              <a:t>lycée</a:t>
            </a:r>
            <a:r>
              <a:rPr lang="fr-FR" sz="1400" dirty="0">
                <a:latin typeface="Arial" panose="020B0604020202020204" pitchFamily="34" charset="0"/>
                <a:cs typeface="Arial" panose="020B0604020202020204" pitchFamily="34" charset="0"/>
              </a:rPr>
              <a:t> </a:t>
            </a:r>
            <a:r>
              <a:rPr lang="fr-FR" sz="1400" b="1" dirty="0">
                <a:latin typeface="Arial" panose="020B0604020202020204" pitchFamily="34" charset="0"/>
                <a:cs typeface="Arial" panose="020B0604020202020204" pitchFamily="34" charset="0"/>
              </a:rPr>
              <a:t>professionnel</a:t>
            </a:r>
            <a:r>
              <a:rPr lang="fr-FR" sz="1400" dirty="0">
                <a:latin typeface="Arial" panose="020B0604020202020204" pitchFamily="34" charset="0"/>
                <a:cs typeface="Arial" panose="020B0604020202020204" pitchFamily="34" charset="0"/>
              </a:rPr>
              <a:t> et certains arrêtent l’école. Les profs décident.</a:t>
            </a:r>
            <a:endParaRPr lang="cs-CZ" sz="1400" dirty="0">
              <a:latin typeface="Arial" panose="020B0604020202020204" pitchFamily="34" charset="0"/>
              <a:cs typeface="Arial" panose="020B0604020202020204" pitchFamily="34" charset="0"/>
            </a:endParaRPr>
          </a:p>
          <a:p>
            <a:pPr algn="just"/>
            <a:r>
              <a:rPr lang="fr-FR" sz="1400" dirty="0">
                <a:latin typeface="Arial" panose="020B0604020202020204" pitchFamily="34" charset="0"/>
                <a:cs typeface="Arial" panose="020B0604020202020204" pitchFamily="34" charset="0"/>
              </a:rPr>
              <a:t> </a:t>
            </a:r>
            <a:endParaRPr lang="cs-CZ" sz="1400" dirty="0">
              <a:latin typeface="Arial" panose="020B0604020202020204" pitchFamily="34" charset="0"/>
              <a:cs typeface="Arial" panose="020B0604020202020204" pitchFamily="34" charset="0"/>
            </a:endParaRPr>
          </a:p>
          <a:p>
            <a:pPr algn="just"/>
            <a:r>
              <a:rPr lang="fr-FR" sz="1400" dirty="0">
                <a:latin typeface="Arial" panose="020B0604020202020204" pitchFamily="34" charset="0"/>
                <a:cs typeface="Arial" panose="020B0604020202020204" pitchFamily="34" charset="0"/>
              </a:rPr>
              <a:t>Le conseil de classe se réunit tous les trimestres. Il est composé de l’ensemble des professeurs de la classe, du chef de l’établissement ou de son adjoint, de deux </a:t>
            </a:r>
            <a:r>
              <a:rPr lang="fr-FR" sz="1400" b="1" dirty="0">
                <a:latin typeface="Arial" panose="020B0604020202020204" pitchFamily="34" charset="0"/>
                <a:cs typeface="Arial" panose="020B0604020202020204" pitchFamily="34" charset="0"/>
              </a:rPr>
              <a:t>délégués</a:t>
            </a:r>
            <a:r>
              <a:rPr lang="fr-FR" sz="1400" dirty="0">
                <a:latin typeface="Arial" panose="020B0604020202020204" pitchFamily="34" charset="0"/>
                <a:cs typeface="Arial" panose="020B0604020202020204" pitchFamily="34" charset="0"/>
              </a:rPr>
              <a:t> d’élèves et de deux délégués de parents d’élèves. Le conseil de classe examine les résultats et le comportement de chaque élève et remplit le bulletin trimestriel. Les élèves sont notés de 0 à 20 et si les résultats sont en dessous de la moyenne (10/20), l’élève peut </a:t>
            </a:r>
            <a:r>
              <a:rPr lang="fr-FR" sz="1400" b="1" dirty="0">
                <a:latin typeface="Arial" panose="020B0604020202020204" pitchFamily="34" charset="0"/>
                <a:cs typeface="Arial" panose="020B0604020202020204" pitchFamily="34" charset="0"/>
              </a:rPr>
              <a:t>redoubler. </a:t>
            </a:r>
            <a:r>
              <a:rPr lang="fr-FR" sz="1400" dirty="0">
                <a:latin typeface="Arial" panose="020B0604020202020204" pitchFamily="34" charset="0"/>
                <a:cs typeface="Arial" panose="020B0604020202020204" pitchFamily="34" charset="0"/>
              </a:rPr>
              <a:t>C’est fréquent en France. </a:t>
            </a:r>
            <a:endParaRPr lang="cs-CZ" sz="1400" dirty="0">
              <a:latin typeface="Arial" panose="020B0604020202020204" pitchFamily="34" charset="0"/>
              <a:cs typeface="Arial" panose="020B0604020202020204" pitchFamily="34" charset="0"/>
            </a:endParaRPr>
          </a:p>
          <a:p>
            <a:pPr algn="just"/>
            <a:r>
              <a:rPr lang="fr-FR" sz="1400" dirty="0">
                <a:latin typeface="Arial" panose="020B0604020202020204" pitchFamily="34" charset="0"/>
                <a:cs typeface="Arial" panose="020B0604020202020204" pitchFamily="34" charset="0"/>
              </a:rPr>
              <a:t> </a:t>
            </a:r>
            <a:endParaRPr lang="cs-CZ" sz="1400" dirty="0">
              <a:latin typeface="Arial" panose="020B0604020202020204" pitchFamily="34" charset="0"/>
              <a:cs typeface="Arial" panose="020B0604020202020204" pitchFamily="34" charset="0"/>
            </a:endParaRPr>
          </a:p>
          <a:p>
            <a:pPr algn="just"/>
            <a:r>
              <a:rPr lang="fr-FR" sz="1400" dirty="0">
                <a:latin typeface="Arial" panose="020B0604020202020204" pitchFamily="34" charset="0"/>
                <a:cs typeface="Arial" panose="020B0604020202020204" pitchFamily="34" charset="0"/>
              </a:rPr>
              <a:t>Au collège, les journées sont longues. Les élèves commencent les cours à 8 heures et finissent rarement avant 16h30 et ils ont parfois cours jusqu’à 17h30. Dans la majorité des collèges, les élèves sont libres le mercredi mais ils ont cours le samedi matin. Les collégiens ont des « week-end » très courts. Ils ont en plus en général beaucoup de devoirs à faire à la maison.</a:t>
            </a:r>
            <a:endParaRPr lang="cs-CZ" sz="1400" dirty="0">
              <a:latin typeface="Arial" panose="020B0604020202020204" pitchFamily="34" charset="0"/>
              <a:cs typeface="Arial" panose="020B0604020202020204" pitchFamily="34" charset="0"/>
            </a:endParaRPr>
          </a:p>
          <a:p>
            <a:pPr algn="just"/>
            <a:r>
              <a:rPr lang="fr-FR" sz="1400" dirty="0">
                <a:latin typeface="Arial" panose="020B0604020202020204" pitchFamily="34" charset="0"/>
                <a:cs typeface="Arial" panose="020B0604020202020204" pitchFamily="34" charset="0"/>
              </a:rPr>
              <a:t>Heureusement, pour oublier ces petits </a:t>
            </a:r>
            <a:r>
              <a:rPr lang="fr-FR" sz="1400" b="1" dirty="0">
                <a:latin typeface="Arial" panose="020B0604020202020204" pitchFamily="34" charset="0"/>
                <a:cs typeface="Arial" panose="020B0604020202020204" pitchFamily="34" charset="0"/>
              </a:rPr>
              <a:t>soucis</a:t>
            </a:r>
            <a:r>
              <a:rPr lang="fr-FR" sz="1400" dirty="0">
                <a:latin typeface="Arial" panose="020B0604020202020204" pitchFamily="34" charset="0"/>
                <a:cs typeface="Arial" panose="020B0604020202020204" pitchFamily="34" charset="0"/>
              </a:rPr>
              <a:t>, il y a les nombreuses semaines de vacances ! Une semaine pour la </a:t>
            </a:r>
            <a:r>
              <a:rPr lang="fr-FR" sz="1400" i="1" dirty="0">
                <a:latin typeface="Arial" panose="020B0604020202020204" pitchFamily="34" charset="0"/>
                <a:cs typeface="Arial" panose="020B0604020202020204" pitchFamily="34" charset="0"/>
              </a:rPr>
              <a:t>toussaint</a:t>
            </a:r>
            <a:r>
              <a:rPr lang="fr-FR" sz="1400" dirty="0">
                <a:latin typeface="Arial" panose="020B0604020202020204" pitchFamily="34" charset="0"/>
                <a:cs typeface="Arial" panose="020B0604020202020204" pitchFamily="34" charset="0"/>
              </a:rPr>
              <a:t>, deux semaines à </a:t>
            </a:r>
            <a:r>
              <a:rPr lang="fr-FR" sz="1400" i="1" dirty="0">
                <a:latin typeface="Arial" panose="020B0604020202020204" pitchFamily="34" charset="0"/>
                <a:cs typeface="Arial" panose="020B0604020202020204" pitchFamily="34" charset="0"/>
              </a:rPr>
              <a:t>noël, </a:t>
            </a:r>
            <a:r>
              <a:rPr lang="fr-FR" sz="1400" dirty="0">
                <a:latin typeface="Arial" panose="020B0604020202020204" pitchFamily="34" charset="0"/>
                <a:cs typeface="Arial" panose="020B0604020202020204" pitchFamily="34" charset="0"/>
              </a:rPr>
              <a:t>deux semaines en février, deux semaines à </a:t>
            </a:r>
            <a:r>
              <a:rPr lang="fr-FR" sz="1400" i="1" dirty="0">
                <a:latin typeface="Arial" panose="020B0604020202020204" pitchFamily="34" charset="0"/>
                <a:cs typeface="Arial" panose="020B0604020202020204" pitchFamily="34" charset="0"/>
              </a:rPr>
              <a:t>pâques </a:t>
            </a:r>
            <a:r>
              <a:rPr lang="fr-FR" sz="1400" dirty="0">
                <a:latin typeface="Arial" panose="020B0604020202020204" pitchFamily="34" charset="0"/>
                <a:cs typeface="Arial" panose="020B0604020202020204" pitchFamily="34" charset="0"/>
              </a:rPr>
              <a:t>et enfin les grandes vacances d’été en juillet et en août.</a:t>
            </a:r>
            <a:endParaRPr lang="cs-CZ" sz="14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3127611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Tableau 5"/>
          <p:cNvGraphicFramePr>
            <a:graphicFrameLocks noGrp="1"/>
          </p:cNvGraphicFramePr>
          <p:nvPr>
            <p:extLst>
              <p:ext uri="{D42A27DB-BD31-4B8C-83A1-F6EECF244321}">
                <p14:modId xmlns:p14="http://schemas.microsoft.com/office/powerpoint/2010/main" val="4171481048"/>
              </p:ext>
            </p:extLst>
          </p:nvPr>
        </p:nvGraphicFramePr>
        <p:xfrm>
          <a:off x="971600" y="188640"/>
          <a:ext cx="7560840" cy="6480716"/>
        </p:xfrm>
        <a:graphic>
          <a:graphicData uri="http://schemas.openxmlformats.org/drawingml/2006/table">
            <a:tbl>
              <a:tblPr firstRow="1" firstCol="1" lastRow="1" lastCol="1" bandRow="1" bandCol="1">
                <a:tableStyleId>{5C22544A-7EE6-4342-B048-85BDC9FD1C3A}</a:tableStyleId>
              </a:tblPr>
              <a:tblGrid>
                <a:gridCol w="6356666"/>
                <a:gridCol w="600023"/>
                <a:gridCol w="604151"/>
              </a:tblGrid>
              <a:tr h="345396">
                <a:tc>
                  <a:txBody>
                    <a:bodyPr/>
                    <a:lstStyle/>
                    <a:p>
                      <a:pPr>
                        <a:spcAft>
                          <a:spcPts val="0"/>
                        </a:spcAft>
                      </a:pPr>
                      <a:r>
                        <a:rPr lang="fr-FR" sz="800" dirty="0">
                          <a:effectLst/>
                        </a:rPr>
                        <a:t> </a:t>
                      </a:r>
                      <a:endParaRPr lang="cs-CZ" sz="900" dirty="0">
                        <a:effectLst/>
                      </a:endParaRPr>
                    </a:p>
                    <a:p>
                      <a:pPr>
                        <a:spcAft>
                          <a:spcPts val="0"/>
                        </a:spcAft>
                      </a:pPr>
                      <a:r>
                        <a:rPr lang="fr-FR" sz="800" dirty="0">
                          <a:effectLst/>
                        </a:rPr>
                        <a:t> </a:t>
                      </a:r>
                      <a:endParaRPr lang="cs-CZ" sz="900" dirty="0">
                        <a:effectLst/>
                        <a:latin typeface="Times New Roman"/>
                        <a:ea typeface="Times New Roman"/>
                      </a:endParaRPr>
                    </a:p>
                  </a:txBody>
                  <a:tcPr marL="49220" marR="49220" marT="0" marB="0"/>
                </a:tc>
                <a:tc>
                  <a:txBody>
                    <a:bodyPr/>
                    <a:lstStyle/>
                    <a:p>
                      <a:pPr algn="ctr">
                        <a:spcAft>
                          <a:spcPts val="0"/>
                        </a:spcAft>
                      </a:pPr>
                      <a:r>
                        <a:rPr lang="fr-FR" sz="1600" dirty="0">
                          <a:solidFill>
                            <a:schemeClr val="tx1"/>
                          </a:solidFill>
                          <a:effectLst/>
                        </a:rPr>
                        <a:t>VRAI</a:t>
                      </a:r>
                      <a:endParaRPr lang="cs-CZ" sz="1600" dirty="0">
                        <a:solidFill>
                          <a:schemeClr val="tx1"/>
                        </a:solidFill>
                        <a:effectLst/>
                        <a:latin typeface="Times New Roman"/>
                        <a:ea typeface="Times New Roman"/>
                      </a:endParaRPr>
                    </a:p>
                  </a:txBody>
                  <a:tcPr marL="49220" marR="49220" marT="0" marB="0" anchor="ctr"/>
                </a:tc>
                <a:tc>
                  <a:txBody>
                    <a:bodyPr/>
                    <a:lstStyle/>
                    <a:p>
                      <a:pPr algn="ctr">
                        <a:spcAft>
                          <a:spcPts val="0"/>
                        </a:spcAft>
                      </a:pPr>
                      <a:r>
                        <a:rPr lang="fr-FR" sz="1600" dirty="0">
                          <a:solidFill>
                            <a:schemeClr val="tx1"/>
                          </a:solidFill>
                          <a:effectLst/>
                        </a:rPr>
                        <a:t>FAUX</a:t>
                      </a:r>
                      <a:endParaRPr lang="cs-CZ" sz="1600" dirty="0">
                        <a:solidFill>
                          <a:schemeClr val="tx1"/>
                        </a:solidFill>
                        <a:effectLst/>
                        <a:latin typeface="Times New Roman"/>
                        <a:ea typeface="Times New Roman"/>
                      </a:endParaRPr>
                    </a:p>
                  </a:txBody>
                  <a:tcPr marL="49220" marR="49220" marT="0" marB="0" anchor="ctr"/>
                </a:tc>
              </a:tr>
              <a:tr h="766915">
                <a:tc>
                  <a:txBody>
                    <a:bodyPr/>
                    <a:lstStyle/>
                    <a:p>
                      <a:pPr marL="0" lvl="0" indent="0">
                        <a:lnSpc>
                          <a:spcPct val="200000"/>
                        </a:lnSpc>
                        <a:spcAft>
                          <a:spcPts val="0"/>
                        </a:spcAft>
                        <a:buFont typeface="+mj-lt"/>
                        <a:buNone/>
                        <a:tabLst>
                          <a:tab pos="457200" algn="l"/>
                        </a:tabLst>
                      </a:pPr>
                      <a:r>
                        <a:rPr lang="fr-FR" sz="1200" dirty="0" smtClean="0">
                          <a:solidFill>
                            <a:schemeClr val="tx1"/>
                          </a:solidFill>
                          <a:effectLst/>
                          <a:latin typeface="Arial" panose="020B0604020202020204" pitchFamily="34" charset="0"/>
                          <a:cs typeface="Arial" panose="020B0604020202020204" pitchFamily="34" charset="0"/>
                        </a:rPr>
                        <a:t>1/ En </a:t>
                      </a:r>
                      <a:r>
                        <a:rPr lang="fr-FR" sz="1200" dirty="0">
                          <a:solidFill>
                            <a:schemeClr val="tx1"/>
                          </a:solidFill>
                          <a:effectLst/>
                          <a:latin typeface="Arial" panose="020B0604020202020204" pitchFamily="34" charset="0"/>
                          <a:cs typeface="Arial" panose="020B0604020202020204" pitchFamily="34" charset="0"/>
                        </a:rPr>
                        <a:t>France, la majorité des collégiens sont scolarisés dans une école privée.</a:t>
                      </a:r>
                      <a:endParaRPr lang="cs-CZ" sz="1200" dirty="0">
                        <a:solidFill>
                          <a:schemeClr val="tx1"/>
                        </a:solidFill>
                        <a:effectLst/>
                        <a:latin typeface="Arial" panose="020B0604020202020204" pitchFamily="34" charset="0"/>
                        <a:cs typeface="Arial" panose="020B0604020202020204" pitchFamily="34" charset="0"/>
                      </a:endParaRPr>
                    </a:p>
                    <a:p>
                      <a:pPr>
                        <a:lnSpc>
                          <a:spcPct val="20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_ _ _ _ _ _ _ _ _ _ _ _ _ _ _ _ _ _ _ _ _ _ _ _ _ _ _ _ _ _ _ _ _ _ _ _ _ _ _ _ _ </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spcAft>
                          <a:spcPts val="0"/>
                        </a:spcAft>
                      </a:pPr>
                      <a:r>
                        <a:rPr lang="fr-FR" sz="1200">
                          <a:effectLst/>
                          <a:latin typeface="Arial" panose="020B0604020202020204" pitchFamily="34" charset="0"/>
                          <a:cs typeface="Arial" panose="020B0604020202020204" pitchFamily="34" charset="0"/>
                        </a:rPr>
                        <a:t> </a:t>
                      </a:r>
                      <a:endParaRPr lang="cs-CZ" sz="120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r>
              <a:tr h="766915">
                <a:tc>
                  <a:txBody>
                    <a:bodyPr/>
                    <a:lstStyle/>
                    <a:p>
                      <a:pPr marL="0" lvl="0" indent="0">
                        <a:lnSpc>
                          <a:spcPct val="150000"/>
                        </a:lnSpc>
                        <a:spcAft>
                          <a:spcPts val="0"/>
                        </a:spcAft>
                        <a:buFont typeface="+mj-lt"/>
                        <a:buNone/>
                        <a:tabLst>
                          <a:tab pos="457200" algn="l"/>
                        </a:tabLst>
                      </a:pPr>
                      <a:r>
                        <a:rPr lang="fr-FR" sz="1200" dirty="0" smtClean="0">
                          <a:solidFill>
                            <a:schemeClr val="tx1"/>
                          </a:solidFill>
                          <a:effectLst/>
                          <a:latin typeface="Arial" panose="020B0604020202020204" pitchFamily="34" charset="0"/>
                          <a:cs typeface="Arial" panose="020B0604020202020204" pitchFamily="34" charset="0"/>
                        </a:rPr>
                        <a:t>2/</a:t>
                      </a:r>
                      <a:r>
                        <a:rPr lang="fr-FR" sz="1200" baseline="0" dirty="0" smtClean="0">
                          <a:solidFill>
                            <a:schemeClr val="tx1"/>
                          </a:solidFill>
                          <a:effectLst/>
                          <a:latin typeface="Arial" panose="020B0604020202020204" pitchFamily="34" charset="0"/>
                          <a:cs typeface="Arial" panose="020B0604020202020204" pitchFamily="34" charset="0"/>
                        </a:rPr>
                        <a:t> </a:t>
                      </a:r>
                      <a:r>
                        <a:rPr lang="fr-FR" sz="1200" dirty="0" smtClean="0">
                          <a:solidFill>
                            <a:schemeClr val="tx1"/>
                          </a:solidFill>
                          <a:effectLst/>
                          <a:latin typeface="Arial" panose="020B0604020202020204" pitchFamily="34" charset="0"/>
                          <a:cs typeface="Arial" panose="020B0604020202020204" pitchFamily="34" charset="0"/>
                        </a:rPr>
                        <a:t>En </a:t>
                      </a:r>
                      <a:r>
                        <a:rPr lang="fr-FR" sz="1200" dirty="0">
                          <a:solidFill>
                            <a:schemeClr val="tx1"/>
                          </a:solidFill>
                          <a:effectLst/>
                          <a:latin typeface="Arial" panose="020B0604020202020204" pitchFamily="34" charset="0"/>
                          <a:cs typeface="Arial" panose="020B0604020202020204" pitchFamily="34" charset="0"/>
                        </a:rPr>
                        <a:t>France, l’inscription au collège est payante.</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_ _ _ _ _ _ _ _ _ _ _ _ _ _ _ _ _ _ _ _ _ _ _ _ _ _ _ _ _ _ _ _ _ _ _ _ _ _ _ _ </a:t>
                      </a:r>
                      <a:r>
                        <a:rPr lang="fr-FR" sz="1200" dirty="0" smtClean="0">
                          <a:solidFill>
                            <a:schemeClr val="tx1"/>
                          </a:solidFill>
                          <a:effectLst/>
                          <a:latin typeface="Arial" panose="020B0604020202020204" pitchFamily="34" charset="0"/>
                          <a:cs typeface="Arial" panose="020B0604020202020204" pitchFamily="34" charset="0"/>
                        </a:rPr>
                        <a:t>_</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solidFill>
                  </a:tcPr>
                </a:tc>
                <a:tc>
                  <a:txBody>
                    <a:bodyPr/>
                    <a:lstStyle/>
                    <a:p>
                      <a:pPr>
                        <a:spcAft>
                          <a:spcPts val="0"/>
                        </a:spcAft>
                      </a:pPr>
                      <a:r>
                        <a:rPr lang="fr-FR" sz="1200">
                          <a:effectLst/>
                          <a:latin typeface="Arial" panose="020B0604020202020204" pitchFamily="34" charset="0"/>
                          <a:cs typeface="Arial" panose="020B0604020202020204" pitchFamily="34" charset="0"/>
                        </a:rPr>
                        <a:t> </a:t>
                      </a:r>
                      <a:endParaRPr lang="cs-CZ" sz="1200">
                        <a:effectLst/>
                        <a:latin typeface="Arial" panose="020B0604020202020204" pitchFamily="34" charset="0"/>
                        <a:ea typeface="Times New Roman"/>
                        <a:cs typeface="Arial" panose="020B0604020202020204" pitchFamily="34" charset="0"/>
                      </a:endParaRPr>
                    </a:p>
                  </a:txBody>
                  <a:tcPr marL="49220" marR="49220" marT="0" marB="0"/>
                </a:tc>
              </a:tr>
              <a:tr h="766915">
                <a:tc>
                  <a:txBody>
                    <a:bodyPr/>
                    <a:lstStyle/>
                    <a:p>
                      <a:pPr marL="0" lvl="0" indent="0">
                        <a:lnSpc>
                          <a:spcPct val="150000"/>
                        </a:lnSpc>
                        <a:spcAft>
                          <a:spcPts val="0"/>
                        </a:spcAft>
                        <a:buFont typeface="+mj-lt"/>
                        <a:buNone/>
                        <a:tabLst>
                          <a:tab pos="457200" algn="l"/>
                        </a:tabLst>
                      </a:pPr>
                      <a:r>
                        <a:rPr lang="fr-FR" sz="1200" dirty="0" smtClean="0">
                          <a:solidFill>
                            <a:schemeClr val="tx1"/>
                          </a:solidFill>
                          <a:effectLst/>
                          <a:latin typeface="Arial" panose="020B0604020202020204" pitchFamily="34" charset="0"/>
                          <a:cs typeface="Arial" panose="020B0604020202020204" pitchFamily="34" charset="0"/>
                        </a:rPr>
                        <a:t>3/ Selon </a:t>
                      </a:r>
                      <a:r>
                        <a:rPr lang="fr-FR" sz="1200" dirty="0">
                          <a:solidFill>
                            <a:schemeClr val="tx1"/>
                          </a:solidFill>
                          <a:effectLst/>
                          <a:latin typeface="Arial" panose="020B0604020202020204" pitchFamily="34" charset="0"/>
                          <a:cs typeface="Arial" panose="020B0604020202020204" pitchFamily="34" charset="0"/>
                        </a:rPr>
                        <a:t>le texte, la Troisième est la classe la plus difficile au collège.</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_ _ _ _ _ _ _ _ _ _ _ _ _ _ _ _ _ _ _ _ _ _ _ _ _ _ _ _ _ _ _ _ _ _ _ _ _ _ _ _ </a:t>
                      </a:r>
                      <a:r>
                        <a:rPr lang="fr-FR" sz="1200" dirty="0" smtClean="0">
                          <a:solidFill>
                            <a:schemeClr val="tx1"/>
                          </a:solidFill>
                          <a:effectLst/>
                          <a:latin typeface="Arial" panose="020B0604020202020204" pitchFamily="34" charset="0"/>
                          <a:cs typeface="Arial" panose="020B0604020202020204" pitchFamily="34" charset="0"/>
                        </a:rPr>
                        <a:t>_</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r>
              <a:tr h="766915">
                <a:tc>
                  <a:txBody>
                    <a:bodyPr/>
                    <a:lstStyle/>
                    <a:p>
                      <a:pPr marL="0" lvl="0" indent="0">
                        <a:lnSpc>
                          <a:spcPct val="150000"/>
                        </a:lnSpc>
                        <a:spcAft>
                          <a:spcPts val="0"/>
                        </a:spcAft>
                        <a:buFont typeface="+mj-lt"/>
                        <a:buNone/>
                        <a:tabLst>
                          <a:tab pos="457200" algn="l"/>
                        </a:tabLst>
                      </a:pPr>
                      <a:r>
                        <a:rPr lang="fr-FR" sz="1200" dirty="0" smtClean="0">
                          <a:solidFill>
                            <a:schemeClr val="tx1"/>
                          </a:solidFill>
                          <a:effectLst/>
                          <a:latin typeface="Arial" panose="020B0604020202020204" pitchFamily="34" charset="0"/>
                          <a:cs typeface="Arial" panose="020B0604020202020204" pitchFamily="34" charset="0"/>
                        </a:rPr>
                        <a:t>4/ Les </a:t>
                      </a:r>
                      <a:r>
                        <a:rPr lang="fr-FR" sz="1200" dirty="0">
                          <a:solidFill>
                            <a:schemeClr val="tx1"/>
                          </a:solidFill>
                          <a:effectLst/>
                          <a:latin typeface="Arial" panose="020B0604020202020204" pitchFamily="34" charset="0"/>
                          <a:cs typeface="Arial" panose="020B0604020202020204" pitchFamily="34" charset="0"/>
                        </a:rPr>
                        <a:t>collégiens apprennent une seule langue étrangère.</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_ _ _ _ _ _ _ _ _ _ _ _ _ _ _ _ _ _ _ _ _ _ _ _ _ _ _ _ _ _ _ _ _ _ _ _ _ _ _ _ </a:t>
                      </a:r>
                      <a:r>
                        <a:rPr lang="fr-FR" sz="1200" dirty="0" smtClean="0">
                          <a:solidFill>
                            <a:schemeClr val="tx1"/>
                          </a:solidFill>
                          <a:effectLst/>
                          <a:latin typeface="Arial" panose="020B0604020202020204" pitchFamily="34" charset="0"/>
                          <a:cs typeface="Arial" panose="020B0604020202020204" pitchFamily="34" charset="0"/>
                        </a:rPr>
                        <a:t>_</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solidFill>
                  </a:tcPr>
                </a:tc>
                <a:tc>
                  <a:txBody>
                    <a:bodyPr/>
                    <a:lstStyle/>
                    <a:p>
                      <a:pPr>
                        <a:spcAft>
                          <a:spcPts val="0"/>
                        </a:spcAft>
                      </a:pPr>
                      <a:r>
                        <a:rPr lang="fr-FR" sz="1200">
                          <a:effectLst/>
                          <a:latin typeface="Arial" panose="020B0604020202020204" pitchFamily="34" charset="0"/>
                          <a:cs typeface="Arial" panose="020B0604020202020204" pitchFamily="34" charset="0"/>
                        </a:rPr>
                        <a:t> </a:t>
                      </a:r>
                      <a:endParaRPr lang="cs-CZ" sz="1200">
                        <a:effectLst/>
                        <a:latin typeface="Arial" panose="020B0604020202020204" pitchFamily="34" charset="0"/>
                        <a:ea typeface="Times New Roman"/>
                        <a:cs typeface="Arial" panose="020B0604020202020204" pitchFamily="34" charset="0"/>
                      </a:endParaRPr>
                    </a:p>
                  </a:txBody>
                  <a:tcPr marL="49220" marR="49220" marT="0" marB="0"/>
                </a:tc>
              </a:tr>
              <a:tr h="766915">
                <a:tc>
                  <a:txBody>
                    <a:bodyPr/>
                    <a:lstStyle/>
                    <a:p>
                      <a:pPr marL="0" lvl="0" indent="0">
                        <a:lnSpc>
                          <a:spcPct val="150000"/>
                        </a:lnSpc>
                        <a:spcAft>
                          <a:spcPts val="0"/>
                        </a:spcAft>
                        <a:buFont typeface="+mj-lt"/>
                        <a:buNone/>
                        <a:tabLst>
                          <a:tab pos="457200" algn="l"/>
                        </a:tabLst>
                      </a:pPr>
                      <a:r>
                        <a:rPr lang="cs-CZ" sz="1200" dirty="0" smtClean="0">
                          <a:solidFill>
                            <a:schemeClr val="tx1"/>
                          </a:solidFill>
                          <a:effectLst/>
                          <a:latin typeface="Arial" panose="020B0604020202020204" pitchFamily="34" charset="0"/>
                          <a:cs typeface="Arial" panose="020B0604020202020204" pitchFamily="34" charset="0"/>
                        </a:rPr>
                        <a:t>5</a:t>
                      </a:r>
                      <a:r>
                        <a:rPr lang="fr-FR" sz="1200" dirty="0" smtClean="0">
                          <a:solidFill>
                            <a:schemeClr val="tx1"/>
                          </a:solidFill>
                          <a:effectLst/>
                          <a:latin typeface="Arial" panose="020B0604020202020204" pitchFamily="34" charset="0"/>
                          <a:cs typeface="Arial" panose="020B0604020202020204" pitchFamily="34" charset="0"/>
                        </a:rPr>
                        <a:t>/ A </a:t>
                      </a:r>
                      <a:r>
                        <a:rPr lang="fr-FR" sz="1200" dirty="0">
                          <a:solidFill>
                            <a:schemeClr val="tx1"/>
                          </a:solidFill>
                          <a:effectLst/>
                          <a:latin typeface="Arial" panose="020B0604020202020204" pitchFamily="34" charset="0"/>
                          <a:cs typeface="Arial" panose="020B0604020202020204" pitchFamily="34" charset="0"/>
                        </a:rPr>
                        <a:t>la fin du collège, les élèves passent un examen.</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_ _ _ _ _ _ _ _ _ _ _ _ _ _ _ _ _ _ _ _ _ _ _ _ _ _ _ _ _ _ _ _ _ _ _ _ _ _ _ _ </a:t>
                      </a:r>
                      <a:r>
                        <a:rPr lang="fr-FR" sz="1200" dirty="0" smtClean="0">
                          <a:solidFill>
                            <a:schemeClr val="tx1"/>
                          </a:solidFill>
                          <a:effectLst/>
                          <a:latin typeface="Arial" panose="020B0604020202020204" pitchFamily="34" charset="0"/>
                          <a:cs typeface="Arial" panose="020B0604020202020204" pitchFamily="34" charset="0"/>
                        </a:rPr>
                        <a:t>_</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spcAft>
                          <a:spcPts val="0"/>
                        </a:spcAft>
                      </a:pPr>
                      <a:r>
                        <a:rPr lang="fr-FR" sz="1200">
                          <a:effectLst/>
                          <a:latin typeface="Arial" panose="020B0604020202020204" pitchFamily="34" charset="0"/>
                          <a:cs typeface="Arial" panose="020B0604020202020204" pitchFamily="34" charset="0"/>
                        </a:rPr>
                        <a:t> </a:t>
                      </a:r>
                      <a:endParaRPr lang="cs-CZ" sz="120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r>
              <a:tr h="766915">
                <a:tc>
                  <a:txBody>
                    <a:bodyPr/>
                    <a:lstStyle/>
                    <a:p>
                      <a:pPr marL="0" lvl="0" indent="0">
                        <a:lnSpc>
                          <a:spcPct val="150000"/>
                        </a:lnSpc>
                        <a:spcAft>
                          <a:spcPts val="0"/>
                        </a:spcAft>
                        <a:buFont typeface="+mj-lt"/>
                        <a:buNone/>
                        <a:tabLst>
                          <a:tab pos="457200" algn="l"/>
                        </a:tabLst>
                      </a:pPr>
                      <a:r>
                        <a:rPr lang="cs-CZ" sz="1200" dirty="0" smtClean="0">
                          <a:solidFill>
                            <a:schemeClr val="tx1"/>
                          </a:solidFill>
                          <a:effectLst/>
                          <a:latin typeface="Arial" panose="020B0604020202020204" pitchFamily="34" charset="0"/>
                          <a:cs typeface="Arial" panose="020B0604020202020204" pitchFamily="34" charset="0"/>
                        </a:rPr>
                        <a:t>6</a:t>
                      </a:r>
                      <a:r>
                        <a:rPr lang="fr-FR" sz="1200" dirty="0" smtClean="0">
                          <a:solidFill>
                            <a:schemeClr val="tx1"/>
                          </a:solidFill>
                          <a:effectLst/>
                          <a:latin typeface="Arial" panose="020B0604020202020204" pitchFamily="34" charset="0"/>
                          <a:cs typeface="Arial" panose="020B0604020202020204" pitchFamily="34" charset="0"/>
                        </a:rPr>
                        <a:t>/ Au </a:t>
                      </a:r>
                      <a:r>
                        <a:rPr lang="fr-FR" sz="1200" dirty="0">
                          <a:solidFill>
                            <a:schemeClr val="tx1"/>
                          </a:solidFill>
                          <a:effectLst/>
                          <a:latin typeface="Arial" panose="020B0604020202020204" pitchFamily="34" charset="0"/>
                          <a:cs typeface="Arial" panose="020B0604020202020204" pitchFamily="34" charset="0"/>
                        </a:rPr>
                        <a:t>collège,  la meilleure note c’est 20 et la pire note c’est 0.</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_ _ _ _ _ _ _ _ _ _ _ _ _ _ _ _ _ _ _ _ _ _ _ _ _ _ _ _ _ _ _ _ _ _ _ _ _ _ _ _ </a:t>
                      </a:r>
                      <a:r>
                        <a:rPr lang="fr-FR" sz="1200" dirty="0" smtClean="0">
                          <a:solidFill>
                            <a:schemeClr val="tx1"/>
                          </a:solidFill>
                          <a:effectLst/>
                          <a:latin typeface="Arial" panose="020B0604020202020204" pitchFamily="34" charset="0"/>
                          <a:cs typeface="Arial" panose="020B0604020202020204" pitchFamily="34" charset="0"/>
                        </a:rPr>
                        <a:t>_</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solidFill>
                  </a:tcPr>
                </a:tc>
                <a:tc>
                  <a:txBody>
                    <a:bodyPr/>
                    <a:lstStyle/>
                    <a:p>
                      <a:pPr>
                        <a:spcAft>
                          <a:spcPts val="0"/>
                        </a:spcAft>
                      </a:pPr>
                      <a:r>
                        <a:rPr lang="fr-FR" sz="1200">
                          <a:effectLst/>
                          <a:latin typeface="Arial" panose="020B0604020202020204" pitchFamily="34" charset="0"/>
                          <a:cs typeface="Arial" panose="020B0604020202020204" pitchFamily="34" charset="0"/>
                        </a:rPr>
                        <a:t> </a:t>
                      </a:r>
                      <a:endParaRPr lang="cs-CZ" sz="1200">
                        <a:effectLst/>
                        <a:latin typeface="Arial" panose="020B0604020202020204" pitchFamily="34" charset="0"/>
                        <a:ea typeface="Times New Roman"/>
                        <a:cs typeface="Arial" panose="020B0604020202020204" pitchFamily="34" charset="0"/>
                      </a:endParaRPr>
                    </a:p>
                  </a:txBody>
                  <a:tcPr marL="49220" marR="49220" marT="0" marB="0"/>
                </a:tc>
              </a:tr>
              <a:tr h="766915">
                <a:tc>
                  <a:txBody>
                    <a:bodyPr/>
                    <a:lstStyle/>
                    <a:p>
                      <a:pPr marL="0" lvl="0" indent="0">
                        <a:lnSpc>
                          <a:spcPct val="150000"/>
                        </a:lnSpc>
                        <a:spcAft>
                          <a:spcPts val="0"/>
                        </a:spcAft>
                        <a:buFont typeface="+mj-lt"/>
                        <a:buNone/>
                        <a:tabLst>
                          <a:tab pos="457200" algn="l"/>
                        </a:tabLst>
                      </a:pPr>
                      <a:r>
                        <a:rPr lang="cs-CZ" sz="1200" dirty="0" smtClean="0">
                          <a:solidFill>
                            <a:schemeClr val="tx1"/>
                          </a:solidFill>
                          <a:effectLst/>
                          <a:latin typeface="Arial" panose="020B0604020202020204" pitchFamily="34" charset="0"/>
                          <a:cs typeface="Arial" panose="020B0604020202020204" pitchFamily="34" charset="0"/>
                        </a:rPr>
                        <a:t>7</a:t>
                      </a:r>
                      <a:r>
                        <a:rPr lang="fr-FR" sz="1200" dirty="0" smtClean="0">
                          <a:solidFill>
                            <a:schemeClr val="tx1"/>
                          </a:solidFill>
                          <a:effectLst/>
                          <a:latin typeface="Arial" panose="020B0604020202020204" pitchFamily="34" charset="0"/>
                          <a:cs typeface="Arial" panose="020B0604020202020204" pitchFamily="34" charset="0"/>
                        </a:rPr>
                        <a:t>/ En </a:t>
                      </a:r>
                      <a:r>
                        <a:rPr lang="fr-FR" sz="1200" dirty="0">
                          <a:solidFill>
                            <a:schemeClr val="tx1"/>
                          </a:solidFill>
                          <a:effectLst/>
                          <a:latin typeface="Arial" panose="020B0604020202020204" pitchFamily="34" charset="0"/>
                          <a:cs typeface="Arial" panose="020B0604020202020204" pitchFamily="34" charset="0"/>
                        </a:rPr>
                        <a:t>France, aucun collégien ne va en cours le mercredi.</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_ _ _ _ _ _ _ _ _ _ _ _ _ _ _ _ _ _ _ _ _ _ _ _ _ _ _ _ _ _ _ _ _ _ _ _ _ _ _ _ </a:t>
                      </a:r>
                      <a:r>
                        <a:rPr lang="fr-FR" sz="1200" dirty="0" smtClean="0">
                          <a:solidFill>
                            <a:schemeClr val="tx1"/>
                          </a:solidFill>
                          <a:effectLst/>
                          <a:latin typeface="Arial" panose="020B0604020202020204" pitchFamily="34" charset="0"/>
                          <a:cs typeface="Arial" panose="020B0604020202020204" pitchFamily="34" charset="0"/>
                        </a:rPr>
                        <a:t>_</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r>
              <a:tr h="766915">
                <a:tc>
                  <a:txBody>
                    <a:bodyPr/>
                    <a:lstStyle/>
                    <a:p>
                      <a:pPr marL="0" lvl="0" indent="0">
                        <a:lnSpc>
                          <a:spcPct val="150000"/>
                        </a:lnSpc>
                        <a:spcAft>
                          <a:spcPts val="0"/>
                        </a:spcAft>
                        <a:buFont typeface="+mj-lt"/>
                        <a:buNone/>
                        <a:tabLst>
                          <a:tab pos="457200" algn="l"/>
                        </a:tabLst>
                      </a:pPr>
                      <a:r>
                        <a:rPr lang="cs-CZ" sz="1200" dirty="0" smtClean="0">
                          <a:solidFill>
                            <a:schemeClr val="tx1"/>
                          </a:solidFill>
                          <a:effectLst/>
                          <a:latin typeface="Arial" panose="020B0604020202020204" pitchFamily="34" charset="0"/>
                          <a:cs typeface="Arial" panose="020B0604020202020204" pitchFamily="34" charset="0"/>
                        </a:rPr>
                        <a:t>8</a:t>
                      </a:r>
                      <a:r>
                        <a:rPr lang="fr-FR" sz="1200" dirty="0" smtClean="0">
                          <a:solidFill>
                            <a:schemeClr val="tx1"/>
                          </a:solidFill>
                          <a:effectLst/>
                          <a:latin typeface="Arial" panose="020B0604020202020204" pitchFamily="34" charset="0"/>
                          <a:cs typeface="Arial" panose="020B0604020202020204" pitchFamily="34" charset="0"/>
                        </a:rPr>
                        <a:t>/ Les </a:t>
                      </a:r>
                      <a:r>
                        <a:rPr lang="fr-FR" sz="1200" dirty="0">
                          <a:solidFill>
                            <a:schemeClr val="tx1"/>
                          </a:solidFill>
                          <a:effectLst/>
                          <a:latin typeface="Arial" panose="020B0604020202020204" pitchFamily="34" charset="0"/>
                          <a:cs typeface="Arial" panose="020B0604020202020204" pitchFamily="34" charset="0"/>
                        </a:rPr>
                        <a:t>élèves ont beaucoup de vacances scolaires.</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_ _ _ _ _ _ _ _ _ _ _ _ _ _ _ _ _ _ _ _ _ _ _ _ _ _ _ _ _ _ _ _ _ _ _ _ _ _ _ _ </a:t>
                      </a:r>
                      <a:r>
                        <a:rPr lang="fr-FR" sz="1200" dirty="0" smtClean="0">
                          <a:solidFill>
                            <a:schemeClr val="tx1"/>
                          </a:solidFill>
                          <a:effectLst/>
                          <a:latin typeface="Arial" panose="020B0604020202020204" pitchFamily="34" charset="0"/>
                          <a:cs typeface="Arial" panose="020B0604020202020204" pitchFamily="34" charset="0"/>
                        </a:rPr>
                        <a:t>_</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a:spcAft>
                          <a:spcPts val="0"/>
                        </a:spcAft>
                      </a:pPr>
                      <a:r>
                        <a:rPr lang="fr-FR" sz="1200">
                          <a:effectLst/>
                          <a:latin typeface="Arial" panose="020B0604020202020204" pitchFamily="34" charset="0"/>
                          <a:cs typeface="Arial" panose="020B0604020202020204" pitchFamily="34" charset="0"/>
                        </a:rPr>
                        <a:t> </a:t>
                      </a:r>
                      <a:endParaRPr lang="cs-CZ" sz="1200">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a:spcAft>
                          <a:spcPts val="0"/>
                        </a:spcAft>
                      </a:pPr>
                      <a:r>
                        <a:rPr lang="fr-FR" sz="1200" dirty="0">
                          <a:effectLst/>
                          <a:latin typeface="Arial" panose="020B0604020202020204" pitchFamily="34" charset="0"/>
                          <a:cs typeface="Arial" panose="020B0604020202020204" pitchFamily="34" charset="0"/>
                        </a:rPr>
                        <a:t> </a:t>
                      </a:r>
                      <a:endParaRPr lang="cs-CZ" sz="1200" dirty="0">
                        <a:effectLst/>
                        <a:latin typeface="Arial" panose="020B0604020202020204" pitchFamily="34" charset="0"/>
                        <a:ea typeface="Times New Roman"/>
                        <a:cs typeface="Arial" panose="020B0604020202020204" pitchFamily="34" charset="0"/>
                      </a:endParaRPr>
                    </a:p>
                  </a:txBody>
                  <a:tcPr marL="49220" marR="49220" marT="0" marB="0"/>
                </a:tc>
              </a:tr>
            </a:tbl>
          </a:graphicData>
        </a:graphic>
      </p:graphicFrame>
    </p:spTree>
    <p:extLst>
      <p:ext uri="{BB962C8B-B14F-4D97-AF65-F5344CB8AC3E}">
        <p14:creationId xmlns:p14="http://schemas.microsoft.com/office/powerpoint/2010/main" val="20639791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CORRECTION</a:t>
            </a:r>
            <a:endParaRPr lang="cs-CZ" dirty="0"/>
          </a:p>
        </p:txBody>
      </p:sp>
    </p:spTree>
    <p:extLst>
      <p:ext uri="{BB962C8B-B14F-4D97-AF65-F5344CB8AC3E}">
        <p14:creationId xmlns:p14="http://schemas.microsoft.com/office/powerpoint/2010/main" val="107928885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Tableau 5"/>
          <p:cNvGraphicFramePr>
            <a:graphicFrameLocks noGrp="1"/>
          </p:cNvGraphicFramePr>
          <p:nvPr>
            <p:extLst>
              <p:ext uri="{D42A27DB-BD31-4B8C-83A1-F6EECF244321}">
                <p14:modId xmlns:p14="http://schemas.microsoft.com/office/powerpoint/2010/main" val="1573322818"/>
              </p:ext>
            </p:extLst>
          </p:nvPr>
        </p:nvGraphicFramePr>
        <p:xfrm>
          <a:off x="971600" y="188640"/>
          <a:ext cx="7560840" cy="6648851"/>
        </p:xfrm>
        <a:graphic>
          <a:graphicData uri="http://schemas.openxmlformats.org/drawingml/2006/table">
            <a:tbl>
              <a:tblPr firstRow="1" firstCol="1" lastRow="1" lastCol="1" bandRow="1" bandCol="1">
                <a:tableStyleId>{5C22544A-7EE6-4342-B048-85BDC9FD1C3A}</a:tableStyleId>
              </a:tblPr>
              <a:tblGrid>
                <a:gridCol w="6356666"/>
                <a:gridCol w="600023"/>
                <a:gridCol w="604151"/>
              </a:tblGrid>
              <a:tr h="345396">
                <a:tc>
                  <a:txBody>
                    <a:bodyPr/>
                    <a:lstStyle/>
                    <a:p>
                      <a:pPr>
                        <a:spcAft>
                          <a:spcPts val="0"/>
                        </a:spcAft>
                      </a:pPr>
                      <a:r>
                        <a:rPr lang="fr-FR" sz="800" dirty="0">
                          <a:effectLst/>
                        </a:rPr>
                        <a:t> </a:t>
                      </a:r>
                      <a:endParaRPr lang="cs-CZ" sz="900" dirty="0">
                        <a:effectLst/>
                      </a:endParaRPr>
                    </a:p>
                    <a:p>
                      <a:pPr>
                        <a:spcAft>
                          <a:spcPts val="0"/>
                        </a:spcAft>
                      </a:pPr>
                      <a:r>
                        <a:rPr lang="fr-FR" sz="800" dirty="0">
                          <a:effectLst/>
                        </a:rPr>
                        <a:t> </a:t>
                      </a:r>
                      <a:endParaRPr lang="cs-CZ" sz="900" dirty="0">
                        <a:effectLst/>
                        <a:latin typeface="Times New Roman"/>
                        <a:ea typeface="Times New Roman"/>
                      </a:endParaRPr>
                    </a:p>
                  </a:txBody>
                  <a:tcPr marL="49220" marR="49220" marT="0" marB="0"/>
                </a:tc>
                <a:tc>
                  <a:txBody>
                    <a:bodyPr/>
                    <a:lstStyle/>
                    <a:p>
                      <a:pPr algn="ctr">
                        <a:spcAft>
                          <a:spcPts val="0"/>
                        </a:spcAft>
                      </a:pPr>
                      <a:r>
                        <a:rPr lang="fr-FR" sz="1600" dirty="0">
                          <a:solidFill>
                            <a:schemeClr val="tx1"/>
                          </a:solidFill>
                          <a:effectLst/>
                        </a:rPr>
                        <a:t>VRAI</a:t>
                      </a:r>
                      <a:endParaRPr lang="cs-CZ" sz="1600" dirty="0">
                        <a:solidFill>
                          <a:schemeClr val="tx1"/>
                        </a:solidFill>
                        <a:effectLst/>
                        <a:latin typeface="Times New Roman"/>
                        <a:ea typeface="Times New Roman"/>
                      </a:endParaRPr>
                    </a:p>
                  </a:txBody>
                  <a:tcPr marL="49220" marR="49220" marT="0" marB="0" anchor="ctr"/>
                </a:tc>
                <a:tc>
                  <a:txBody>
                    <a:bodyPr/>
                    <a:lstStyle/>
                    <a:p>
                      <a:pPr algn="ctr">
                        <a:spcAft>
                          <a:spcPts val="0"/>
                        </a:spcAft>
                      </a:pPr>
                      <a:r>
                        <a:rPr lang="fr-FR" sz="1600" dirty="0">
                          <a:solidFill>
                            <a:schemeClr val="tx1"/>
                          </a:solidFill>
                          <a:effectLst/>
                        </a:rPr>
                        <a:t>FAUX</a:t>
                      </a:r>
                      <a:endParaRPr lang="cs-CZ" sz="1600" dirty="0">
                        <a:solidFill>
                          <a:schemeClr val="tx1"/>
                        </a:solidFill>
                        <a:effectLst/>
                        <a:latin typeface="Times New Roman"/>
                        <a:ea typeface="Times New Roman"/>
                      </a:endParaRPr>
                    </a:p>
                  </a:txBody>
                  <a:tcPr marL="49220" marR="49220" marT="0" marB="0" anchor="ctr"/>
                </a:tc>
              </a:tr>
              <a:tr h="766915">
                <a:tc>
                  <a:txBody>
                    <a:bodyPr/>
                    <a:lstStyle/>
                    <a:p>
                      <a:pPr marL="0" lvl="0" indent="0">
                        <a:lnSpc>
                          <a:spcPct val="200000"/>
                        </a:lnSpc>
                        <a:spcAft>
                          <a:spcPts val="0"/>
                        </a:spcAft>
                        <a:buFont typeface="+mj-lt"/>
                        <a:buNone/>
                        <a:tabLst>
                          <a:tab pos="457200" algn="l"/>
                        </a:tabLst>
                      </a:pPr>
                      <a:r>
                        <a:rPr lang="cs-CZ" sz="1200" dirty="0" smtClean="0">
                          <a:solidFill>
                            <a:schemeClr val="tx1"/>
                          </a:solidFill>
                          <a:effectLst/>
                          <a:latin typeface="Arial" panose="020B0604020202020204" pitchFamily="34" charset="0"/>
                          <a:cs typeface="Arial" panose="020B0604020202020204" pitchFamily="34" charset="0"/>
                        </a:rPr>
                        <a:t>1</a:t>
                      </a:r>
                      <a:r>
                        <a:rPr lang="fr-FR" sz="1200" dirty="0" smtClean="0">
                          <a:solidFill>
                            <a:schemeClr val="tx1"/>
                          </a:solidFill>
                          <a:effectLst/>
                          <a:latin typeface="Arial" panose="020B0604020202020204" pitchFamily="34" charset="0"/>
                          <a:cs typeface="Arial" panose="020B0604020202020204" pitchFamily="34" charset="0"/>
                        </a:rPr>
                        <a:t>/ En </a:t>
                      </a:r>
                      <a:r>
                        <a:rPr lang="fr-FR" sz="1200" dirty="0">
                          <a:solidFill>
                            <a:schemeClr val="tx1"/>
                          </a:solidFill>
                          <a:effectLst/>
                          <a:latin typeface="Arial" panose="020B0604020202020204" pitchFamily="34" charset="0"/>
                          <a:cs typeface="Arial" panose="020B0604020202020204" pitchFamily="34" charset="0"/>
                        </a:rPr>
                        <a:t>France, la majorité des collégiens sont scolarisés dans une école privée.</a:t>
                      </a:r>
                      <a:endParaRPr lang="cs-CZ" sz="1200" dirty="0">
                        <a:solidFill>
                          <a:schemeClr val="tx1"/>
                        </a:solidFill>
                        <a:effectLst/>
                        <a:latin typeface="Arial" panose="020B0604020202020204" pitchFamily="34" charset="0"/>
                        <a:cs typeface="Arial" panose="020B0604020202020204" pitchFamily="34" charset="0"/>
                      </a:endParaRPr>
                    </a:p>
                    <a:p>
                      <a:pPr>
                        <a:lnSpc>
                          <a:spcPct val="20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a:t>
                      </a:r>
                      <a:r>
                        <a:rPr lang="fr-FR" sz="1200" dirty="0" smtClean="0">
                          <a:solidFill>
                            <a:schemeClr val="bg1"/>
                          </a:solidFill>
                          <a:effectLst/>
                          <a:latin typeface="Arial" panose="020B0604020202020204" pitchFamily="34" charset="0"/>
                          <a:cs typeface="Arial" panose="020B0604020202020204" pitchFamily="34" charset="0"/>
                        </a:rPr>
                        <a:t>«</a:t>
                      </a:r>
                      <a:r>
                        <a:rPr lang="fr-FR" sz="1200" dirty="0" smtClean="0">
                          <a:solidFill>
                            <a:schemeClr val="tx1"/>
                          </a:solidFill>
                          <a:effectLst/>
                          <a:latin typeface="Arial" panose="020B0604020202020204" pitchFamily="34" charset="0"/>
                          <a:cs typeface="Arial" panose="020B0604020202020204" pitchFamily="34" charset="0"/>
                        </a:rPr>
                        <a:t> </a:t>
                      </a:r>
                      <a:r>
                        <a:rPr lang="fr-FR" sz="1200" dirty="0" smtClean="0">
                          <a:latin typeface="Arial" panose="020B0604020202020204" pitchFamily="34" charset="0"/>
                          <a:cs typeface="Arial" panose="020B0604020202020204" pitchFamily="34" charset="0"/>
                        </a:rPr>
                        <a:t>La plupart de ces collégiens </a:t>
                      </a:r>
                      <a:r>
                        <a:rPr lang="fr-FR" sz="1200" b="1" dirty="0" smtClean="0">
                          <a:latin typeface="Arial" panose="020B0604020202020204" pitchFamily="34" charset="0"/>
                          <a:cs typeface="Arial" panose="020B0604020202020204" pitchFamily="34" charset="0"/>
                        </a:rPr>
                        <a:t>fréquentent</a:t>
                      </a:r>
                      <a:r>
                        <a:rPr lang="fr-FR" sz="1200" dirty="0" smtClean="0">
                          <a:latin typeface="Arial" panose="020B0604020202020204" pitchFamily="34" charset="0"/>
                          <a:cs typeface="Arial" panose="020B0604020202020204" pitchFamily="34" charset="0"/>
                        </a:rPr>
                        <a:t> un établissement </a:t>
                      </a:r>
                      <a:r>
                        <a:rPr lang="fr-FR" sz="1200" b="1" dirty="0" smtClean="0">
                          <a:latin typeface="Arial" panose="020B0604020202020204" pitchFamily="34" charset="0"/>
                          <a:cs typeface="Arial" panose="020B0604020202020204" pitchFamily="34" charset="0"/>
                        </a:rPr>
                        <a:t>public »</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lgn="ctr">
                        <a:spcAft>
                          <a:spcPts val="0"/>
                        </a:spcAft>
                      </a:pPr>
                      <a:r>
                        <a:rPr lang="fr-FR" sz="3200" b="1" dirty="0">
                          <a:solidFill>
                            <a:schemeClr val="bg1"/>
                          </a:solidFill>
                          <a:effectLst/>
                          <a:latin typeface="Arial" panose="020B0604020202020204" pitchFamily="34" charset="0"/>
                          <a:cs typeface="Arial" panose="020B0604020202020204" pitchFamily="34" charset="0"/>
                        </a:rPr>
                        <a:t> </a:t>
                      </a:r>
                      <a:endParaRPr lang="cs-CZ" sz="3200" b="1" dirty="0">
                        <a:solidFill>
                          <a:schemeClr val="bg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3200" b="1" dirty="0" smtClean="0">
                          <a:solidFill>
                            <a:schemeClr val="bg1"/>
                          </a:solidFill>
                          <a:effectLst/>
                          <a:latin typeface="Arial" panose="020B0604020202020204" pitchFamily="34" charset="0"/>
                          <a:cs typeface="Arial" panose="020B0604020202020204" pitchFamily="34" charset="0"/>
                        </a:rPr>
                        <a:t>X</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r>
              <a:tr h="766915">
                <a:tc>
                  <a:txBody>
                    <a:bodyPr/>
                    <a:lstStyle/>
                    <a:p>
                      <a:pPr marL="0" lvl="0" indent="0">
                        <a:lnSpc>
                          <a:spcPct val="150000"/>
                        </a:lnSpc>
                        <a:spcAft>
                          <a:spcPts val="0"/>
                        </a:spcAft>
                        <a:buFont typeface="+mj-lt"/>
                        <a:buNone/>
                        <a:tabLst>
                          <a:tab pos="457200" algn="l"/>
                        </a:tabLst>
                      </a:pPr>
                      <a:r>
                        <a:rPr lang="fr-FR" sz="1200" dirty="0" smtClean="0">
                          <a:solidFill>
                            <a:schemeClr val="tx1"/>
                          </a:solidFill>
                          <a:effectLst/>
                          <a:latin typeface="Arial" panose="020B0604020202020204" pitchFamily="34" charset="0"/>
                          <a:cs typeface="Arial" panose="020B0604020202020204" pitchFamily="34" charset="0"/>
                        </a:rPr>
                        <a:t>2/</a:t>
                      </a:r>
                      <a:r>
                        <a:rPr lang="fr-FR" sz="1200" baseline="0" dirty="0" smtClean="0">
                          <a:solidFill>
                            <a:schemeClr val="tx1"/>
                          </a:solidFill>
                          <a:effectLst/>
                          <a:latin typeface="Arial" panose="020B0604020202020204" pitchFamily="34" charset="0"/>
                          <a:cs typeface="Arial" panose="020B0604020202020204" pitchFamily="34" charset="0"/>
                        </a:rPr>
                        <a:t> </a:t>
                      </a:r>
                      <a:r>
                        <a:rPr lang="fr-FR" sz="1200" dirty="0" smtClean="0">
                          <a:solidFill>
                            <a:schemeClr val="tx1"/>
                          </a:solidFill>
                          <a:effectLst/>
                          <a:latin typeface="Arial" panose="020B0604020202020204" pitchFamily="34" charset="0"/>
                          <a:cs typeface="Arial" panose="020B0604020202020204" pitchFamily="34" charset="0"/>
                        </a:rPr>
                        <a:t>En </a:t>
                      </a:r>
                      <a:r>
                        <a:rPr lang="fr-FR" sz="1200" dirty="0">
                          <a:solidFill>
                            <a:schemeClr val="tx1"/>
                          </a:solidFill>
                          <a:effectLst/>
                          <a:latin typeface="Arial" panose="020B0604020202020204" pitchFamily="34" charset="0"/>
                          <a:cs typeface="Arial" panose="020B0604020202020204" pitchFamily="34" charset="0"/>
                        </a:rPr>
                        <a:t>France, l’inscription au collège est payante.</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a:t>
                      </a:r>
                      <a:r>
                        <a:rPr lang="fr-FR" sz="1200" dirty="0" smtClean="0">
                          <a:solidFill>
                            <a:schemeClr val="bg1"/>
                          </a:solidFill>
                          <a:effectLst/>
                          <a:latin typeface="Arial" panose="020B0604020202020204" pitchFamily="34" charset="0"/>
                          <a:cs typeface="Arial" panose="020B0604020202020204" pitchFamily="34" charset="0"/>
                        </a:rPr>
                        <a:t>«</a:t>
                      </a:r>
                      <a:r>
                        <a:rPr lang="fr-FR" sz="1200" dirty="0" smtClean="0">
                          <a:solidFill>
                            <a:schemeClr val="tx1"/>
                          </a:solidFill>
                          <a:effectLst/>
                          <a:latin typeface="Arial" panose="020B0604020202020204" pitchFamily="34" charset="0"/>
                          <a:cs typeface="Arial" panose="020B0604020202020204" pitchFamily="34" charset="0"/>
                        </a:rPr>
                        <a:t> </a:t>
                      </a:r>
                      <a:r>
                        <a:rPr lang="fr-FR" sz="1200" u="sng" dirty="0" smtClean="0">
                          <a:latin typeface="Arial" panose="020B0604020202020204" pitchFamily="34" charset="0"/>
                          <a:cs typeface="Arial" panose="020B0604020202020204" pitchFamily="34" charset="0"/>
                        </a:rPr>
                        <a:t>l’enseignement est</a:t>
                      </a:r>
                      <a:r>
                        <a:rPr lang="fr-FR" sz="1200" dirty="0" smtClean="0">
                          <a:latin typeface="Arial" panose="020B0604020202020204" pitchFamily="34" charset="0"/>
                          <a:cs typeface="Arial" panose="020B0604020202020204" pitchFamily="34" charset="0"/>
                        </a:rPr>
                        <a:t> </a:t>
                      </a:r>
                      <a:r>
                        <a:rPr lang="fr-FR" sz="1200" b="1" dirty="0" smtClean="0">
                          <a:latin typeface="Arial" panose="020B0604020202020204" pitchFamily="34" charset="0"/>
                          <a:cs typeface="Arial" panose="020B0604020202020204" pitchFamily="34" charset="0"/>
                        </a:rPr>
                        <a:t>laïque</a:t>
                      </a:r>
                      <a:r>
                        <a:rPr lang="fr-FR" sz="1200" dirty="0" smtClean="0">
                          <a:latin typeface="Arial" panose="020B0604020202020204" pitchFamily="34" charset="0"/>
                          <a:cs typeface="Arial" panose="020B0604020202020204" pitchFamily="34" charset="0"/>
                        </a:rPr>
                        <a:t>, obligatoire et </a:t>
                      </a:r>
                      <a:r>
                        <a:rPr lang="fr-FR" sz="1200" u="sng" dirty="0" smtClean="0">
                          <a:latin typeface="Arial" panose="020B0604020202020204" pitchFamily="34" charset="0"/>
                          <a:cs typeface="Arial" panose="020B0604020202020204" pitchFamily="34" charset="0"/>
                        </a:rPr>
                        <a:t>gratuit »</a:t>
                      </a:r>
                      <a:endParaRPr lang="cs-CZ" sz="1200" u="sng"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algn="ctr">
                        <a:spcAft>
                          <a:spcPts val="0"/>
                        </a:spcAft>
                      </a:pPr>
                      <a:r>
                        <a:rPr lang="fr-FR" sz="3200" b="1" dirty="0">
                          <a:effectLst/>
                          <a:latin typeface="Arial" panose="020B0604020202020204" pitchFamily="34" charset="0"/>
                          <a:cs typeface="Arial" panose="020B0604020202020204" pitchFamily="34" charset="0"/>
                        </a:rPr>
                        <a:t> </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solid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3200" b="1" dirty="0" smtClean="0">
                          <a:solidFill>
                            <a:schemeClr val="bg1"/>
                          </a:solidFill>
                          <a:effectLst/>
                          <a:latin typeface="Arial" panose="020B0604020202020204" pitchFamily="34" charset="0"/>
                          <a:cs typeface="Arial" panose="020B0604020202020204" pitchFamily="34" charset="0"/>
                        </a:rPr>
                        <a:t>X</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tc>
              </a:tr>
              <a:tr h="766915">
                <a:tc>
                  <a:txBody>
                    <a:bodyPr/>
                    <a:lstStyle/>
                    <a:p>
                      <a:pPr marL="0" lvl="0" indent="0">
                        <a:lnSpc>
                          <a:spcPct val="150000"/>
                        </a:lnSpc>
                        <a:spcAft>
                          <a:spcPts val="0"/>
                        </a:spcAft>
                        <a:buFont typeface="+mj-lt"/>
                        <a:buNone/>
                        <a:tabLst>
                          <a:tab pos="457200" algn="l"/>
                        </a:tabLst>
                      </a:pPr>
                      <a:r>
                        <a:rPr lang="fr-FR" sz="1200" dirty="0" smtClean="0">
                          <a:solidFill>
                            <a:schemeClr val="tx1"/>
                          </a:solidFill>
                          <a:effectLst/>
                          <a:latin typeface="Arial" panose="020B0604020202020204" pitchFamily="34" charset="0"/>
                          <a:cs typeface="Arial" panose="020B0604020202020204" pitchFamily="34" charset="0"/>
                        </a:rPr>
                        <a:t>3/ Selon </a:t>
                      </a:r>
                      <a:r>
                        <a:rPr lang="fr-FR" sz="1200" dirty="0">
                          <a:solidFill>
                            <a:schemeClr val="tx1"/>
                          </a:solidFill>
                          <a:effectLst/>
                          <a:latin typeface="Arial" panose="020B0604020202020204" pitchFamily="34" charset="0"/>
                          <a:cs typeface="Arial" panose="020B0604020202020204" pitchFamily="34" charset="0"/>
                        </a:rPr>
                        <a:t>le texte, la Troisième est la classe la plus difficile au collège.</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a:t>
                      </a:r>
                      <a:r>
                        <a:rPr lang="fr-FR" sz="1200" dirty="0" smtClean="0">
                          <a:solidFill>
                            <a:schemeClr val="bg1"/>
                          </a:solidFill>
                          <a:effectLst/>
                          <a:latin typeface="Arial" panose="020B0604020202020204" pitchFamily="34" charset="0"/>
                          <a:cs typeface="Arial" panose="020B0604020202020204" pitchFamily="34" charset="0"/>
                        </a:rPr>
                        <a:t>« </a:t>
                      </a:r>
                      <a:r>
                        <a:rPr lang="fr-FR" sz="1200" dirty="0" smtClean="0">
                          <a:latin typeface="Arial" panose="020B0604020202020204" pitchFamily="34" charset="0"/>
                          <a:cs typeface="Arial" panose="020B0604020202020204" pitchFamily="34" charset="0"/>
                        </a:rPr>
                        <a:t>La Troisième est incontestablement la classe la plus difficile »</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3200" b="1" dirty="0" smtClean="0">
                          <a:solidFill>
                            <a:schemeClr val="bg1"/>
                          </a:solidFill>
                          <a:effectLst/>
                          <a:latin typeface="Arial" panose="020B0604020202020204" pitchFamily="34" charset="0"/>
                          <a:cs typeface="Arial" panose="020B0604020202020204" pitchFamily="34" charset="0"/>
                        </a:rPr>
                        <a:t>X</a:t>
                      </a:r>
                      <a:endParaRPr lang="cs-CZ" sz="3200" b="1" dirty="0" smtClean="0">
                        <a:solidFill>
                          <a:schemeClr val="bg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lgn="ctr">
                        <a:spcAft>
                          <a:spcPts val="0"/>
                        </a:spcAft>
                      </a:pPr>
                      <a:r>
                        <a:rPr lang="fr-FR" sz="3200" b="1" dirty="0">
                          <a:effectLst/>
                          <a:latin typeface="Arial" panose="020B0604020202020204" pitchFamily="34" charset="0"/>
                          <a:cs typeface="Arial" panose="020B0604020202020204" pitchFamily="34" charset="0"/>
                        </a:rPr>
                        <a:t> </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r>
              <a:tr h="766915">
                <a:tc>
                  <a:txBody>
                    <a:bodyPr/>
                    <a:lstStyle/>
                    <a:p>
                      <a:pPr marL="0" lvl="0" indent="0">
                        <a:lnSpc>
                          <a:spcPct val="150000"/>
                        </a:lnSpc>
                        <a:spcAft>
                          <a:spcPts val="0"/>
                        </a:spcAft>
                        <a:buFont typeface="+mj-lt"/>
                        <a:buNone/>
                        <a:tabLst>
                          <a:tab pos="457200" algn="l"/>
                        </a:tabLst>
                      </a:pPr>
                      <a:r>
                        <a:rPr lang="fr-FR" sz="1200" dirty="0" smtClean="0">
                          <a:solidFill>
                            <a:schemeClr val="tx1"/>
                          </a:solidFill>
                          <a:effectLst/>
                          <a:latin typeface="Arial" panose="020B0604020202020204" pitchFamily="34" charset="0"/>
                          <a:cs typeface="Arial" panose="020B0604020202020204" pitchFamily="34" charset="0"/>
                        </a:rPr>
                        <a:t>4/ Les </a:t>
                      </a:r>
                      <a:r>
                        <a:rPr lang="fr-FR" sz="1200" dirty="0">
                          <a:solidFill>
                            <a:schemeClr val="tx1"/>
                          </a:solidFill>
                          <a:effectLst/>
                          <a:latin typeface="Arial" panose="020B0604020202020204" pitchFamily="34" charset="0"/>
                          <a:cs typeface="Arial" panose="020B0604020202020204" pitchFamily="34" charset="0"/>
                        </a:rPr>
                        <a:t>collégiens apprennent une seule langue étrangère.</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a:t>
                      </a:r>
                      <a:r>
                        <a:rPr lang="fr-FR" sz="1200" dirty="0" smtClean="0">
                          <a:solidFill>
                            <a:schemeClr val="bg1"/>
                          </a:solidFill>
                          <a:effectLst/>
                          <a:latin typeface="Arial" panose="020B0604020202020204" pitchFamily="34" charset="0"/>
                          <a:cs typeface="Arial" panose="020B0604020202020204" pitchFamily="34" charset="0"/>
                        </a:rPr>
                        <a:t>« </a:t>
                      </a:r>
                      <a:r>
                        <a:rPr lang="fr-FR" sz="1200" dirty="0" smtClean="0">
                          <a:latin typeface="Arial" panose="020B0604020202020204" pitchFamily="34" charset="0"/>
                          <a:cs typeface="Arial" panose="020B0604020202020204" pitchFamily="34" charset="0"/>
                        </a:rPr>
                        <a:t>En quatrième, les élèves doivent choisir une </a:t>
                      </a:r>
                      <a:r>
                        <a:rPr lang="fr-FR" sz="1200" u="sng" dirty="0" smtClean="0">
                          <a:latin typeface="Arial" panose="020B0604020202020204" pitchFamily="34" charset="0"/>
                          <a:cs typeface="Arial" panose="020B0604020202020204" pitchFamily="34" charset="0"/>
                        </a:rPr>
                        <a:t>deuxième</a:t>
                      </a:r>
                      <a:r>
                        <a:rPr lang="fr-FR" sz="1200" dirty="0" smtClean="0">
                          <a:latin typeface="Arial" panose="020B0604020202020204" pitchFamily="34" charset="0"/>
                          <a:cs typeface="Arial" panose="020B0604020202020204" pitchFamily="34" charset="0"/>
                        </a:rPr>
                        <a:t> langue étrangère »</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algn="ctr">
                        <a:spcAft>
                          <a:spcPts val="0"/>
                        </a:spcAft>
                      </a:pPr>
                      <a:r>
                        <a:rPr lang="fr-FR" sz="3200" b="1" dirty="0">
                          <a:effectLst/>
                          <a:latin typeface="Arial" panose="020B0604020202020204" pitchFamily="34" charset="0"/>
                          <a:cs typeface="Arial" panose="020B0604020202020204" pitchFamily="34" charset="0"/>
                        </a:rPr>
                        <a:t> </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solid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3200" b="1" dirty="0" smtClean="0">
                          <a:solidFill>
                            <a:schemeClr val="bg1"/>
                          </a:solidFill>
                          <a:effectLst/>
                          <a:latin typeface="Arial" panose="020B0604020202020204" pitchFamily="34" charset="0"/>
                          <a:cs typeface="Arial" panose="020B0604020202020204" pitchFamily="34" charset="0"/>
                        </a:rPr>
                        <a:t>X</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tc>
              </a:tr>
              <a:tr h="766915">
                <a:tc>
                  <a:txBody>
                    <a:bodyPr/>
                    <a:lstStyle/>
                    <a:p>
                      <a:pPr marL="0" lvl="0" indent="0">
                        <a:lnSpc>
                          <a:spcPct val="150000"/>
                        </a:lnSpc>
                        <a:spcAft>
                          <a:spcPts val="0"/>
                        </a:spcAft>
                        <a:buFont typeface="+mj-lt"/>
                        <a:buNone/>
                        <a:tabLst>
                          <a:tab pos="457200" algn="l"/>
                        </a:tabLst>
                      </a:pPr>
                      <a:r>
                        <a:rPr lang="cs-CZ" sz="1200" dirty="0" smtClean="0">
                          <a:solidFill>
                            <a:schemeClr val="tx1"/>
                          </a:solidFill>
                          <a:effectLst/>
                          <a:latin typeface="Arial" panose="020B0604020202020204" pitchFamily="34" charset="0"/>
                          <a:cs typeface="Arial" panose="020B0604020202020204" pitchFamily="34" charset="0"/>
                        </a:rPr>
                        <a:t>5</a:t>
                      </a:r>
                      <a:r>
                        <a:rPr lang="fr-FR" sz="1200" dirty="0" smtClean="0">
                          <a:solidFill>
                            <a:schemeClr val="tx1"/>
                          </a:solidFill>
                          <a:effectLst/>
                          <a:latin typeface="Arial" panose="020B0604020202020204" pitchFamily="34" charset="0"/>
                          <a:cs typeface="Arial" panose="020B0604020202020204" pitchFamily="34" charset="0"/>
                        </a:rPr>
                        <a:t>/ A </a:t>
                      </a:r>
                      <a:r>
                        <a:rPr lang="fr-FR" sz="1200" dirty="0">
                          <a:solidFill>
                            <a:schemeClr val="tx1"/>
                          </a:solidFill>
                          <a:effectLst/>
                          <a:latin typeface="Arial" panose="020B0604020202020204" pitchFamily="34" charset="0"/>
                          <a:cs typeface="Arial" panose="020B0604020202020204" pitchFamily="34" charset="0"/>
                        </a:rPr>
                        <a:t>la fin du collège, les élèves passent un examen.</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a:t>
                      </a:r>
                      <a:r>
                        <a:rPr lang="fr-FR" sz="1200" dirty="0" smtClean="0">
                          <a:solidFill>
                            <a:schemeClr val="bg1"/>
                          </a:solidFill>
                          <a:effectLst/>
                          <a:latin typeface="Arial" panose="020B0604020202020204" pitchFamily="34" charset="0"/>
                          <a:cs typeface="Arial" panose="020B0604020202020204" pitchFamily="34" charset="0"/>
                        </a:rPr>
                        <a:t>« </a:t>
                      </a:r>
                      <a:r>
                        <a:rPr lang="fr-FR" sz="1200" dirty="0" smtClean="0">
                          <a:latin typeface="Arial" panose="020B0604020202020204" pitchFamily="34" charset="0"/>
                          <a:cs typeface="Arial" panose="020B0604020202020204" pitchFamily="34" charset="0"/>
                        </a:rPr>
                        <a:t>A la fin de l’année, les élèves passent un examen : le brevet des collèges »</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3200" b="1" dirty="0" smtClean="0">
                          <a:solidFill>
                            <a:schemeClr val="bg1"/>
                          </a:solidFill>
                          <a:effectLst/>
                          <a:latin typeface="Arial" panose="020B0604020202020204" pitchFamily="34" charset="0"/>
                          <a:cs typeface="Arial" panose="020B0604020202020204" pitchFamily="34" charset="0"/>
                        </a:rPr>
                        <a:t>X</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lgn="ctr">
                        <a:spcAft>
                          <a:spcPts val="0"/>
                        </a:spcAft>
                      </a:pPr>
                      <a:r>
                        <a:rPr lang="fr-FR" sz="3200" b="1" dirty="0">
                          <a:effectLst/>
                          <a:latin typeface="Arial" panose="020B0604020202020204" pitchFamily="34" charset="0"/>
                          <a:cs typeface="Arial" panose="020B0604020202020204" pitchFamily="34" charset="0"/>
                        </a:rPr>
                        <a:t> </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r>
              <a:tr h="766915">
                <a:tc>
                  <a:txBody>
                    <a:bodyPr/>
                    <a:lstStyle/>
                    <a:p>
                      <a:pPr marL="0" lvl="0" indent="0">
                        <a:lnSpc>
                          <a:spcPct val="150000"/>
                        </a:lnSpc>
                        <a:spcAft>
                          <a:spcPts val="0"/>
                        </a:spcAft>
                        <a:buFont typeface="+mj-lt"/>
                        <a:buNone/>
                        <a:tabLst>
                          <a:tab pos="457200" algn="l"/>
                        </a:tabLst>
                      </a:pPr>
                      <a:r>
                        <a:rPr lang="cs-CZ" sz="1200" dirty="0" smtClean="0">
                          <a:solidFill>
                            <a:schemeClr val="tx1"/>
                          </a:solidFill>
                          <a:effectLst/>
                          <a:latin typeface="Arial" panose="020B0604020202020204" pitchFamily="34" charset="0"/>
                          <a:cs typeface="Arial" panose="020B0604020202020204" pitchFamily="34" charset="0"/>
                        </a:rPr>
                        <a:t>6</a:t>
                      </a:r>
                      <a:r>
                        <a:rPr lang="fr-FR" sz="1200" dirty="0" smtClean="0">
                          <a:solidFill>
                            <a:schemeClr val="tx1"/>
                          </a:solidFill>
                          <a:effectLst/>
                          <a:latin typeface="Arial" panose="020B0604020202020204" pitchFamily="34" charset="0"/>
                          <a:cs typeface="Arial" panose="020B0604020202020204" pitchFamily="34" charset="0"/>
                        </a:rPr>
                        <a:t>/ Au </a:t>
                      </a:r>
                      <a:r>
                        <a:rPr lang="fr-FR" sz="1200" dirty="0">
                          <a:solidFill>
                            <a:schemeClr val="tx1"/>
                          </a:solidFill>
                          <a:effectLst/>
                          <a:latin typeface="Arial" panose="020B0604020202020204" pitchFamily="34" charset="0"/>
                          <a:cs typeface="Arial" panose="020B0604020202020204" pitchFamily="34" charset="0"/>
                        </a:rPr>
                        <a:t>collège,  la meilleure note c’est 20 et la pire note c’est 0.</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a:t>
                      </a:r>
                      <a:r>
                        <a:rPr lang="fr-FR" sz="1200" dirty="0" smtClean="0">
                          <a:solidFill>
                            <a:schemeClr val="bg1"/>
                          </a:solidFill>
                          <a:effectLst/>
                          <a:latin typeface="Arial" panose="020B0604020202020204" pitchFamily="34" charset="0"/>
                          <a:cs typeface="Arial" panose="020B0604020202020204" pitchFamily="34" charset="0"/>
                        </a:rPr>
                        <a:t>« </a:t>
                      </a:r>
                      <a:r>
                        <a:rPr lang="fr-FR" sz="1200" dirty="0" smtClean="0">
                          <a:latin typeface="Arial" panose="020B0604020202020204" pitchFamily="34" charset="0"/>
                          <a:cs typeface="Arial" panose="020B0604020202020204" pitchFamily="34" charset="0"/>
                        </a:rPr>
                        <a:t>Les élèves sont notés de 0 à 20 et si les résultats sont en dessous de la moyenne (10/20), l’élève peut </a:t>
                      </a:r>
                      <a:r>
                        <a:rPr lang="fr-FR" sz="1200" b="1" dirty="0" smtClean="0">
                          <a:latin typeface="Arial" panose="020B0604020202020204" pitchFamily="34" charset="0"/>
                          <a:cs typeface="Arial" panose="020B0604020202020204" pitchFamily="34" charset="0"/>
                        </a:rPr>
                        <a:t>redoubler »</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3200" b="1" dirty="0" smtClean="0">
                          <a:solidFill>
                            <a:schemeClr val="bg1"/>
                          </a:solidFill>
                          <a:effectLst/>
                          <a:latin typeface="Arial" panose="020B0604020202020204" pitchFamily="34" charset="0"/>
                          <a:cs typeface="Arial" panose="020B0604020202020204" pitchFamily="34" charset="0"/>
                        </a:rPr>
                        <a:t>X</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solidFill>
                  </a:tcPr>
                </a:tc>
                <a:tc>
                  <a:txBody>
                    <a:bodyPr/>
                    <a:lstStyle/>
                    <a:p>
                      <a:pPr algn="ctr">
                        <a:spcAft>
                          <a:spcPts val="0"/>
                        </a:spcAft>
                      </a:pPr>
                      <a:r>
                        <a:rPr lang="fr-FR" sz="3200" b="1" dirty="0">
                          <a:effectLst/>
                          <a:latin typeface="Arial" panose="020B0604020202020204" pitchFamily="34" charset="0"/>
                          <a:cs typeface="Arial" panose="020B0604020202020204" pitchFamily="34" charset="0"/>
                        </a:rPr>
                        <a:t> </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tc>
              </a:tr>
              <a:tr h="766915">
                <a:tc>
                  <a:txBody>
                    <a:bodyPr/>
                    <a:lstStyle/>
                    <a:p>
                      <a:pPr marL="0" lvl="0" indent="0">
                        <a:lnSpc>
                          <a:spcPct val="150000"/>
                        </a:lnSpc>
                        <a:spcAft>
                          <a:spcPts val="0"/>
                        </a:spcAft>
                        <a:buFont typeface="+mj-lt"/>
                        <a:buNone/>
                        <a:tabLst>
                          <a:tab pos="457200" algn="l"/>
                        </a:tabLst>
                      </a:pPr>
                      <a:r>
                        <a:rPr lang="cs-CZ" sz="1200" dirty="0" smtClean="0">
                          <a:solidFill>
                            <a:schemeClr val="tx1"/>
                          </a:solidFill>
                          <a:effectLst/>
                          <a:latin typeface="Arial" panose="020B0604020202020204" pitchFamily="34" charset="0"/>
                          <a:cs typeface="Arial" panose="020B0604020202020204" pitchFamily="34" charset="0"/>
                        </a:rPr>
                        <a:t>7</a:t>
                      </a:r>
                      <a:r>
                        <a:rPr lang="fr-FR" sz="1200" dirty="0" smtClean="0">
                          <a:solidFill>
                            <a:schemeClr val="tx1"/>
                          </a:solidFill>
                          <a:effectLst/>
                          <a:latin typeface="Arial" panose="020B0604020202020204" pitchFamily="34" charset="0"/>
                          <a:cs typeface="Arial" panose="020B0604020202020204" pitchFamily="34" charset="0"/>
                        </a:rPr>
                        <a:t>/ En </a:t>
                      </a:r>
                      <a:r>
                        <a:rPr lang="fr-FR" sz="1200" dirty="0">
                          <a:solidFill>
                            <a:schemeClr val="tx1"/>
                          </a:solidFill>
                          <a:effectLst/>
                          <a:latin typeface="Arial" panose="020B0604020202020204" pitchFamily="34" charset="0"/>
                          <a:cs typeface="Arial" panose="020B0604020202020204" pitchFamily="34" charset="0"/>
                        </a:rPr>
                        <a:t>France, aucun collégien ne va en cours le mercredi.</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a:t>
                      </a:r>
                      <a:r>
                        <a:rPr lang="fr-FR" sz="1200" dirty="0" smtClean="0">
                          <a:solidFill>
                            <a:schemeClr val="bg1"/>
                          </a:solidFill>
                          <a:effectLst/>
                          <a:latin typeface="Arial" panose="020B0604020202020204" pitchFamily="34" charset="0"/>
                          <a:cs typeface="Arial" panose="020B0604020202020204" pitchFamily="34" charset="0"/>
                        </a:rPr>
                        <a:t>« </a:t>
                      </a:r>
                      <a:r>
                        <a:rPr lang="fr-FR" sz="1200" dirty="0" smtClean="0">
                          <a:latin typeface="Arial" panose="020B0604020202020204" pitchFamily="34" charset="0"/>
                          <a:cs typeface="Arial" panose="020B0604020202020204" pitchFamily="34" charset="0"/>
                        </a:rPr>
                        <a:t>Dans la majorité des collèges, les élèves sont libres le mercredi</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algn="ctr">
                        <a:spcAft>
                          <a:spcPts val="0"/>
                        </a:spcAft>
                      </a:pPr>
                      <a:r>
                        <a:rPr lang="fr-FR" sz="3200" b="1" dirty="0">
                          <a:effectLst/>
                          <a:latin typeface="Arial" panose="020B0604020202020204" pitchFamily="34" charset="0"/>
                          <a:cs typeface="Arial" panose="020B0604020202020204" pitchFamily="34" charset="0"/>
                        </a:rPr>
                        <a:t> </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3200" b="1" dirty="0" smtClean="0">
                          <a:solidFill>
                            <a:schemeClr val="bg1"/>
                          </a:solidFill>
                          <a:effectLst/>
                          <a:latin typeface="Arial" panose="020B0604020202020204" pitchFamily="34" charset="0"/>
                          <a:cs typeface="Arial" panose="020B0604020202020204" pitchFamily="34" charset="0"/>
                        </a:rPr>
                        <a:t>X</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solidFill>
                      <a:schemeClr val="accent1">
                        <a:lumMod val="60000"/>
                        <a:lumOff val="40000"/>
                      </a:schemeClr>
                    </a:solidFill>
                  </a:tcPr>
                </a:tc>
              </a:tr>
              <a:tr h="766915">
                <a:tc>
                  <a:txBody>
                    <a:bodyPr/>
                    <a:lstStyle/>
                    <a:p>
                      <a:pPr marL="0" lvl="0" indent="0">
                        <a:lnSpc>
                          <a:spcPct val="150000"/>
                        </a:lnSpc>
                        <a:spcAft>
                          <a:spcPts val="0"/>
                        </a:spcAft>
                        <a:buFont typeface="+mj-lt"/>
                        <a:buNone/>
                        <a:tabLst>
                          <a:tab pos="457200" algn="l"/>
                        </a:tabLst>
                      </a:pPr>
                      <a:r>
                        <a:rPr lang="cs-CZ" sz="1200" dirty="0" smtClean="0">
                          <a:solidFill>
                            <a:schemeClr val="tx1"/>
                          </a:solidFill>
                          <a:effectLst/>
                          <a:latin typeface="Arial" panose="020B0604020202020204" pitchFamily="34" charset="0"/>
                          <a:cs typeface="Arial" panose="020B0604020202020204" pitchFamily="34" charset="0"/>
                        </a:rPr>
                        <a:t>8</a:t>
                      </a:r>
                      <a:r>
                        <a:rPr lang="fr-FR" sz="1200" dirty="0" smtClean="0">
                          <a:solidFill>
                            <a:schemeClr val="tx1"/>
                          </a:solidFill>
                          <a:effectLst/>
                          <a:latin typeface="Arial" panose="020B0604020202020204" pitchFamily="34" charset="0"/>
                          <a:cs typeface="Arial" panose="020B0604020202020204" pitchFamily="34" charset="0"/>
                        </a:rPr>
                        <a:t>/ Les </a:t>
                      </a:r>
                      <a:r>
                        <a:rPr lang="fr-FR" sz="1200" dirty="0">
                          <a:solidFill>
                            <a:schemeClr val="tx1"/>
                          </a:solidFill>
                          <a:effectLst/>
                          <a:latin typeface="Arial" panose="020B0604020202020204" pitchFamily="34" charset="0"/>
                          <a:cs typeface="Arial" panose="020B0604020202020204" pitchFamily="34" charset="0"/>
                        </a:rPr>
                        <a:t>élèves ont beaucoup de vacances scolaires.</a:t>
                      </a:r>
                      <a:endParaRPr lang="cs-CZ" sz="1200" dirty="0">
                        <a:solidFill>
                          <a:schemeClr val="tx1"/>
                        </a:solidFill>
                        <a:effectLst/>
                        <a:latin typeface="Arial" panose="020B0604020202020204" pitchFamily="34" charset="0"/>
                        <a:cs typeface="Arial" panose="020B0604020202020204" pitchFamily="34" charset="0"/>
                      </a:endParaRPr>
                    </a:p>
                    <a:p>
                      <a:pPr>
                        <a:lnSpc>
                          <a:spcPct val="150000"/>
                        </a:lnSpc>
                        <a:spcAft>
                          <a:spcPts val="0"/>
                        </a:spcAft>
                      </a:pPr>
                      <a:r>
                        <a:rPr lang="fr-FR" sz="1200" dirty="0">
                          <a:solidFill>
                            <a:schemeClr val="tx1"/>
                          </a:solidFill>
                          <a:effectLst/>
                          <a:latin typeface="Arial" panose="020B0604020202020204" pitchFamily="34" charset="0"/>
                          <a:cs typeface="Arial" panose="020B0604020202020204" pitchFamily="34" charset="0"/>
                        </a:rPr>
                        <a:t>Justification : </a:t>
                      </a:r>
                      <a:r>
                        <a:rPr lang="fr-FR" sz="1200" dirty="0" smtClean="0">
                          <a:solidFill>
                            <a:schemeClr val="bg1"/>
                          </a:solidFill>
                          <a:effectLst/>
                          <a:latin typeface="Arial" panose="020B0604020202020204" pitchFamily="34" charset="0"/>
                          <a:cs typeface="Arial" panose="020B0604020202020204" pitchFamily="34" charset="0"/>
                        </a:rPr>
                        <a:t>«</a:t>
                      </a:r>
                      <a:r>
                        <a:rPr lang="fr-FR" sz="1200" dirty="0" smtClean="0">
                          <a:solidFill>
                            <a:schemeClr val="tx1"/>
                          </a:solidFill>
                          <a:effectLst/>
                          <a:latin typeface="Arial" panose="020B0604020202020204" pitchFamily="34" charset="0"/>
                          <a:cs typeface="Arial" panose="020B0604020202020204" pitchFamily="34" charset="0"/>
                        </a:rPr>
                        <a:t> </a:t>
                      </a:r>
                      <a:r>
                        <a:rPr lang="fr-FR" sz="1200" dirty="0" smtClean="0">
                          <a:latin typeface="Arial" panose="020B0604020202020204" pitchFamily="34" charset="0"/>
                          <a:cs typeface="Arial" panose="020B0604020202020204" pitchFamily="34" charset="0"/>
                        </a:rPr>
                        <a:t>il y a les nombreuses semaines de vacances ! »</a:t>
                      </a:r>
                      <a:endParaRPr lang="cs-CZ" sz="1200" dirty="0">
                        <a:solidFill>
                          <a:schemeClr val="tx1"/>
                        </a:solidFill>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3200" b="1" dirty="0" smtClean="0">
                          <a:solidFill>
                            <a:schemeClr val="bg1"/>
                          </a:solidFill>
                          <a:effectLst/>
                          <a:latin typeface="Arial" panose="020B0604020202020204" pitchFamily="34" charset="0"/>
                          <a:cs typeface="Arial" panose="020B0604020202020204" pitchFamily="34" charset="0"/>
                        </a:rPr>
                        <a:t>X</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tc>
                <a:tc>
                  <a:txBody>
                    <a:bodyPr/>
                    <a:lstStyle/>
                    <a:p>
                      <a:pPr algn="ctr">
                        <a:spcAft>
                          <a:spcPts val="0"/>
                        </a:spcAft>
                      </a:pPr>
                      <a:r>
                        <a:rPr lang="fr-FR" sz="3200" b="1" dirty="0">
                          <a:effectLst/>
                          <a:latin typeface="Arial" panose="020B0604020202020204" pitchFamily="34" charset="0"/>
                          <a:cs typeface="Arial" panose="020B0604020202020204" pitchFamily="34" charset="0"/>
                        </a:rPr>
                        <a:t> </a:t>
                      </a:r>
                      <a:endParaRPr lang="cs-CZ" sz="3200" b="1" dirty="0">
                        <a:effectLst/>
                        <a:latin typeface="Arial" panose="020B0604020202020204" pitchFamily="34" charset="0"/>
                        <a:ea typeface="Times New Roman"/>
                        <a:cs typeface="Arial" panose="020B0604020202020204" pitchFamily="34" charset="0"/>
                      </a:endParaRPr>
                    </a:p>
                  </a:txBody>
                  <a:tcPr marL="49220" marR="49220" marT="0" marB="0"/>
                </a:tc>
              </a:tr>
            </a:tbl>
          </a:graphicData>
        </a:graphic>
      </p:graphicFrame>
    </p:spTree>
    <p:extLst>
      <p:ext uri="{BB962C8B-B14F-4D97-AF65-F5344CB8AC3E}">
        <p14:creationId xmlns:p14="http://schemas.microsoft.com/office/powerpoint/2010/main" val="46235875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TextovéPole 4"/>
          <p:cNvSpPr txBox="1">
            <a:spLocks noChangeArrowheads="1"/>
          </p:cNvSpPr>
          <p:nvPr/>
        </p:nvSpPr>
        <p:spPr bwMode="auto">
          <a:xfrm>
            <a:off x="206374" y="182563"/>
            <a:ext cx="8686105" cy="683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82296" tIns="41148" rIns="82296" bIns="41148">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r>
              <a:rPr lang="pl-PL" altLang="cs-CZ" sz="1400" b="1" dirty="0">
                <a:solidFill>
                  <a:srgbClr val="000000"/>
                </a:solidFill>
                <a:latin typeface="Arial - 20"/>
              </a:rPr>
              <a:t>Seznam použité literatury a </a:t>
            </a:r>
            <a:r>
              <a:rPr lang="pl-PL" altLang="cs-CZ" sz="1400" b="1" dirty="0" smtClean="0">
                <a:solidFill>
                  <a:srgbClr val="000000"/>
                </a:solidFill>
                <a:latin typeface="Arial - 20"/>
              </a:rPr>
              <a:t>pramenů:</a:t>
            </a:r>
          </a:p>
          <a:p>
            <a:pPr eaLnBrk="1" hangingPunct="1">
              <a:defRPr/>
            </a:pPr>
            <a:r>
              <a:rPr lang="cs-CZ" sz="1050" dirty="0">
                <a:solidFill>
                  <a:srgbClr val="000000"/>
                </a:solidFill>
                <a:latin typeface="Arial - 16"/>
                <a:hlinkClick r:id="rId2"/>
              </a:rPr>
              <a:t>http://www.riorges.fr/var/ptic/storage/images/media/images/college3/135315-1-fre-FR/College.jpg</a:t>
            </a:r>
            <a:endParaRPr lang="fr-FR" sz="1050" dirty="0">
              <a:solidFill>
                <a:srgbClr val="000000"/>
              </a:solidFill>
              <a:latin typeface="Arial - 16"/>
            </a:endParaRPr>
          </a:p>
          <a:p>
            <a:pPr eaLnBrk="1" hangingPunct="1"/>
            <a:endParaRPr lang="cs-CZ" altLang="cs-CZ" sz="1400" b="1" dirty="0">
              <a:solidFill>
                <a:srgbClr val="000000"/>
              </a:solidFill>
              <a:latin typeface="Arial - 20"/>
            </a:endParaRPr>
          </a:p>
        </p:txBody>
      </p:sp>
      <p:sp>
        <p:nvSpPr>
          <p:cNvPr id="9221" name="TextovéPole 5"/>
          <p:cNvSpPr txBox="1">
            <a:spLocks noChangeArrowheads="1"/>
          </p:cNvSpPr>
          <p:nvPr/>
        </p:nvSpPr>
        <p:spPr bwMode="auto">
          <a:xfrm>
            <a:off x="628650" y="514350"/>
            <a:ext cx="8047038" cy="4216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cs-CZ" altLang="cs-CZ" sz="1100" dirty="0" smtClean="0"/>
          </a:p>
          <a:p>
            <a:pPr eaLnBrk="1" hangingPunct="1"/>
            <a:endParaRPr lang="fr-FR" altLang="cs-CZ" sz="1100" dirty="0"/>
          </a:p>
        </p:txBody>
      </p:sp>
      <p:sp>
        <p:nvSpPr>
          <p:cNvPr id="7" name="TextovéPole 2"/>
          <p:cNvSpPr txBox="1">
            <a:spLocks noChangeArrowheads="1"/>
          </p:cNvSpPr>
          <p:nvPr/>
        </p:nvSpPr>
        <p:spPr bwMode="auto">
          <a:xfrm>
            <a:off x="2571750" y="3714750"/>
            <a:ext cx="3565525" cy="7604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82296" tIns="41148" rIns="82296" bIns="41148">
            <a:spAutoFit/>
          </a:bodyPr>
          <a:lstStyle>
            <a:lvl1pPr eaLnBrk="0" hangingPunct="0">
              <a:defRPr>
                <a:solidFill>
                  <a:schemeClr val="tx1"/>
                </a:solidFill>
                <a:latin typeface="Georgia" pitchFamily="18" charset="0"/>
              </a:defRPr>
            </a:lvl1pPr>
            <a:lvl2pPr marL="742950" indent="-285750" eaLnBrk="0" hangingPunct="0">
              <a:defRPr>
                <a:solidFill>
                  <a:schemeClr val="tx1"/>
                </a:solidFill>
                <a:latin typeface="Georgia" pitchFamily="18" charset="0"/>
              </a:defRPr>
            </a:lvl2pPr>
            <a:lvl3pPr marL="1143000" indent="-228600" eaLnBrk="0" hangingPunct="0">
              <a:defRPr>
                <a:solidFill>
                  <a:schemeClr val="tx1"/>
                </a:solidFill>
                <a:latin typeface="Georgia" pitchFamily="18" charset="0"/>
              </a:defRPr>
            </a:lvl3pPr>
            <a:lvl4pPr marL="1600200" indent="-228600" eaLnBrk="0" hangingPunct="0">
              <a:defRPr>
                <a:solidFill>
                  <a:schemeClr val="tx1"/>
                </a:solidFill>
                <a:latin typeface="Georgia" pitchFamily="18" charset="0"/>
              </a:defRPr>
            </a:lvl4pPr>
            <a:lvl5pPr marL="2057400" indent="-228600" eaLnBrk="0" hangingPunct="0">
              <a:defRPr>
                <a:solidFill>
                  <a:schemeClr val="tx1"/>
                </a:solidFill>
                <a:latin typeface="Georgia" pitchFamily="18" charset="0"/>
              </a:defRPr>
            </a:lvl5pPr>
            <a:lvl6pPr marL="2514600" indent="-228600" eaLnBrk="0" fontAlgn="base" hangingPunct="0">
              <a:spcBef>
                <a:spcPct val="0"/>
              </a:spcBef>
              <a:spcAft>
                <a:spcPct val="0"/>
              </a:spcAft>
              <a:defRPr>
                <a:solidFill>
                  <a:schemeClr val="tx1"/>
                </a:solidFill>
                <a:latin typeface="Georgia" pitchFamily="18" charset="0"/>
              </a:defRPr>
            </a:lvl6pPr>
            <a:lvl7pPr marL="2971800" indent="-228600" eaLnBrk="0" fontAlgn="base" hangingPunct="0">
              <a:spcBef>
                <a:spcPct val="0"/>
              </a:spcBef>
              <a:spcAft>
                <a:spcPct val="0"/>
              </a:spcAft>
              <a:defRPr>
                <a:solidFill>
                  <a:schemeClr val="tx1"/>
                </a:solidFill>
                <a:latin typeface="Georgia" pitchFamily="18" charset="0"/>
              </a:defRPr>
            </a:lvl7pPr>
            <a:lvl8pPr marL="3429000" indent="-228600" eaLnBrk="0" fontAlgn="base" hangingPunct="0">
              <a:spcBef>
                <a:spcPct val="0"/>
              </a:spcBef>
              <a:spcAft>
                <a:spcPct val="0"/>
              </a:spcAft>
              <a:defRPr>
                <a:solidFill>
                  <a:schemeClr val="tx1"/>
                </a:solidFill>
                <a:latin typeface="Georgia" pitchFamily="18" charset="0"/>
              </a:defRPr>
            </a:lvl8pPr>
            <a:lvl9pPr marL="3886200" indent="-228600" eaLnBrk="0" fontAlgn="base" hangingPunct="0">
              <a:spcBef>
                <a:spcPct val="0"/>
              </a:spcBef>
              <a:spcAft>
                <a:spcPct val="0"/>
              </a:spcAft>
              <a:defRPr>
                <a:solidFill>
                  <a:schemeClr val="tx1"/>
                </a:solidFill>
                <a:latin typeface="Georgia" pitchFamily="18" charset="0"/>
              </a:defRPr>
            </a:lvl9pPr>
          </a:lstStyle>
          <a:p>
            <a:pPr eaLnBrk="1" hangingPunct="1"/>
            <a:r>
              <a:rPr lang="cs-CZ" altLang="cs-CZ" sz="1100" dirty="0">
                <a:solidFill>
                  <a:srgbClr val="000000"/>
                </a:solidFill>
                <a:latin typeface="Arial - 16"/>
              </a:rPr>
              <a:t>                        Autor: </a:t>
            </a:r>
            <a:r>
              <a:rPr lang="cs-CZ" altLang="cs-CZ" sz="1100" dirty="0" smtClean="0">
                <a:solidFill>
                  <a:srgbClr val="000000"/>
                </a:solidFill>
                <a:latin typeface="Arial - 16"/>
              </a:rPr>
              <a:t>Mgr.</a:t>
            </a:r>
            <a:r>
              <a:rPr lang="fr-FR" altLang="cs-CZ" sz="1100" dirty="0" smtClean="0">
                <a:solidFill>
                  <a:srgbClr val="000000"/>
                </a:solidFill>
                <a:latin typeface="Arial - 16"/>
              </a:rPr>
              <a:t> Stéphane Castagnier</a:t>
            </a:r>
            <a:endParaRPr lang="cs-CZ" altLang="cs-CZ" sz="1100" dirty="0">
              <a:solidFill>
                <a:srgbClr val="000000"/>
              </a:solidFill>
              <a:latin typeface="Arial - 16"/>
            </a:endParaRPr>
          </a:p>
          <a:p>
            <a:pPr algn="ctr" eaLnBrk="1" hangingPunct="1"/>
            <a:r>
              <a:rPr lang="cs-CZ" altLang="cs-CZ" sz="1100" dirty="0">
                <a:solidFill>
                  <a:srgbClr val="000000"/>
                </a:solidFill>
                <a:latin typeface="Arial - 16"/>
              </a:rPr>
              <a:t>Gymnázium Pierra de Coubertina, Tábor</a:t>
            </a:r>
          </a:p>
          <a:p>
            <a:pPr algn="ctr" eaLnBrk="1" hangingPunct="1"/>
            <a:r>
              <a:rPr lang="fr-FR" altLang="cs-CZ" sz="1100" dirty="0" err="1" smtClean="0">
                <a:solidFill>
                  <a:srgbClr val="000000"/>
                </a:solidFill>
                <a:latin typeface="Arial - 16"/>
              </a:rPr>
              <a:t>scastagnier</a:t>
            </a:r>
            <a:r>
              <a:rPr lang="cs-CZ" altLang="cs-CZ" sz="1100" dirty="0" smtClean="0">
                <a:solidFill>
                  <a:srgbClr val="000000"/>
                </a:solidFill>
                <a:latin typeface="Arial - 16"/>
              </a:rPr>
              <a:t>@gymta.cz</a:t>
            </a:r>
            <a:endParaRPr lang="cs-CZ" altLang="cs-CZ" sz="1100" dirty="0">
              <a:solidFill>
                <a:srgbClr val="000000"/>
              </a:solidFill>
              <a:latin typeface="Arial - 16"/>
            </a:endParaRPr>
          </a:p>
          <a:p>
            <a:pPr algn="ctr" eaLnBrk="1" hangingPunct="1"/>
            <a:r>
              <a:rPr lang="fr-FR" altLang="cs-CZ" sz="1100" dirty="0" err="1" smtClean="0">
                <a:solidFill>
                  <a:srgbClr val="000000"/>
                </a:solidFill>
                <a:latin typeface="Arial - 16"/>
              </a:rPr>
              <a:t>Listopad</a:t>
            </a:r>
            <a:r>
              <a:rPr lang="fr-FR" altLang="cs-CZ" sz="1100" dirty="0" smtClean="0">
                <a:solidFill>
                  <a:srgbClr val="000000"/>
                </a:solidFill>
                <a:latin typeface="Arial - 16"/>
              </a:rPr>
              <a:t> </a:t>
            </a:r>
            <a:r>
              <a:rPr lang="cs-CZ" altLang="cs-CZ" sz="1100" dirty="0" smtClean="0">
                <a:solidFill>
                  <a:srgbClr val="000000"/>
                </a:solidFill>
                <a:latin typeface="Arial - 16"/>
              </a:rPr>
              <a:t>2013</a:t>
            </a:r>
            <a:endParaRPr lang="cs-CZ" altLang="cs-CZ" sz="1100" dirty="0">
              <a:solidFill>
                <a:srgbClr val="000000"/>
              </a:solidFill>
              <a:latin typeface="Arial - 16"/>
            </a:endParaRPr>
          </a:p>
        </p:txBody>
      </p:sp>
    </p:spTree>
    <p:extLst>
      <p:ext uri="{BB962C8B-B14F-4D97-AF65-F5344CB8AC3E}">
        <p14:creationId xmlns:p14="http://schemas.microsoft.com/office/powerpoint/2010/main" val="207845179"/>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apitaux">
  <a:themeElements>
    <a:clrScheme name="Capitaux">
      <a:dk1>
        <a:sysClr val="windowText" lastClr="000000"/>
      </a:dk1>
      <a:lt1>
        <a:sysClr val="window" lastClr="FFFFFF"/>
      </a:lt1>
      <a:dk2>
        <a:srgbClr val="696464"/>
      </a:dk2>
      <a:lt2>
        <a:srgbClr val="E9E5DC"/>
      </a:lt2>
      <a:accent1>
        <a:srgbClr val="D34817"/>
      </a:accent1>
      <a:accent2>
        <a:srgbClr val="9B2D1F"/>
      </a:accent2>
      <a:accent3>
        <a:srgbClr val="A28E6A"/>
      </a:accent3>
      <a:accent4>
        <a:srgbClr val="956251"/>
      </a:accent4>
      <a:accent5>
        <a:srgbClr val="918485"/>
      </a:accent5>
      <a:accent6>
        <a:srgbClr val="855D5D"/>
      </a:accent6>
      <a:hlink>
        <a:srgbClr val="CC9900"/>
      </a:hlink>
      <a:folHlink>
        <a:srgbClr val="96A9A9"/>
      </a:folHlink>
    </a:clrScheme>
    <a:fontScheme name="Capitaux">
      <a:majorFont>
        <a:latin typeface="Franklin Gothic Book"/>
        <a:ea typeface=""/>
        <a:cs typeface=""/>
        <a:font script="Grek" typeface="Calibri"/>
        <a:font script="Cyrl" typeface="Calibri"/>
        <a:font script="Jpan" typeface="HGｺﾞｼｯｸM"/>
        <a:font script="Hang" typeface="바탕"/>
        <a:font script="Hans" typeface="幼圆"/>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Perpetua"/>
        <a:ea typeface=""/>
        <a:cs typeface=""/>
        <a:font script="Grek" typeface="Cambria"/>
        <a:font script="Cyrl" typeface="Cambria"/>
        <a:font script="Jpan" typeface="HG創英ﾌﾟﾚｾﾞﾝｽEB"/>
        <a:font script="Hang" typeface="맑은 고딕"/>
        <a:font script="Hans" typeface="宋体"/>
        <a:font script="Hant" typeface="新細明體"/>
        <a:font script="Arab" typeface="Times New Roman"/>
        <a:font script="Hebr" typeface="Aharoni"/>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Capitaux">
      <a:fillStyleLst>
        <a:solidFill>
          <a:schemeClr val="phClr"/>
        </a:solidFill>
        <a:blipFill>
          <a:blip xmlns:r="http://schemas.openxmlformats.org/officeDocument/2006/relationships" r:embed="rId1">
            <a:duotone>
              <a:schemeClr val="phClr">
                <a:tint val="30000"/>
                <a:satMod val="300000"/>
              </a:schemeClr>
              <a:schemeClr val="phClr">
                <a:tint val="40000"/>
                <a:satMod val="200000"/>
              </a:schemeClr>
            </a:duotone>
          </a:blip>
          <a:tile tx="0" ty="0" sx="70000" sy="70000" flip="none" algn="ctr"/>
        </a:blipFill>
        <a:blipFill>
          <a:blip xmlns:r="http://schemas.openxmlformats.org/officeDocument/2006/relationships" r:embed="rId1">
            <a:duotone>
              <a:schemeClr val="phClr">
                <a:shade val="22000"/>
                <a:satMod val="160000"/>
              </a:schemeClr>
              <a:schemeClr val="phClr">
                <a:shade val="45000"/>
                <a:satMod val="100000"/>
              </a:schemeClr>
            </a:duotone>
          </a:blip>
          <a:tile tx="0" ty="0" sx="65000" sy="65000" flip="none" algn="ctr"/>
        </a:blipFill>
      </a:fillStyleLst>
      <a:lnStyleLst>
        <a:ln w="9525" cap="flat" cmpd="sng" algn="ctr">
          <a:solidFill>
            <a:schemeClr val="phClr">
              <a:shade val="60000"/>
              <a:satMod val="110000"/>
            </a:schemeClr>
          </a:solidFill>
          <a:prstDash val="solid"/>
        </a:ln>
        <a:ln w="12700" cap="flat" cmpd="sng" algn="ctr">
          <a:solidFill>
            <a:schemeClr val="phClr"/>
          </a:solidFill>
          <a:prstDash val="solid"/>
        </a:ln>
        <a:ln w="38100" cap="flat" cmpd="sng" algn="ctr">
          <a:solidFill>
            <a:schemeClr val="phClr"/>
          </a:solidFill>
          <a:prstDash val="solid"/>
        </a:ln>
      </a:lnStyleLst>
      <a:effectStyleLst>
        <a:effectStyle>
          <a:effectLst>
            <a:outerShdw blurRad="38100" dist="25400" dir="5400000" algn="t" rotWithShape="0">
              <a:srgbClr val="000000">
                <a:alpha val="50000"/>
              </a:srgbClr>
            </a:outerShdw>
          </a:effectLst>
        </a:effectStyle>
        <a:effectStyle>
          <a:effectLst>
            <a:outerShdw blurRad="38100" dist="25400" dir="5400000" algn="t" rotWithShape="0">
              <a:srgbClr val="000000">
                <a:alpha val="50000"/>
              </a:srgbClr>
            </a:outerShdw>
          </a:effectLst>
        </a:effectStyle>
        <a:effectStyle>
          <a:effectLst>
            <a:outerShdw blurRad="50800" dist="50800" dir="5400000" algn="t" rotWithShape="0">
              <a:srgbClr val="000000">
                <a:alpha val="60000"/>
              </a:srgbClr>
            </a:outerShdw>
          </a:effectLst>
          <a:scene3d>
            <a:camera prst="isometricBottomUp" fov="0">
              <a:rot lat="0" lon="0" rev="0"/>
            </a:camera>
            <a:lightRig rig="soft" dir="b">
              <a:rot lat="0" lon="0" rev="9000000"/>
            </a:lightRig>
          </a:scene3d>
          <a:sp3d contourW="35000" prstMaterial="matte">
            <a:bevelT w="45000" h="38100" prst="convex"/>
            <a:contourClr>
              <a:schemeClr val="phClr">
                <a:tint val="10000"/>
                <a:satMod val="130000"/>
              </a:schemeClr>
            </a:contourClr>
          </a:sp3d>
        </a:effectStyle>
      </a:effectStyleLst>
      <a:bgFillStyleLst>
        <a:solidFill>
          <a:schemeClr val="phClr"/>
        </a:solidFill>
        <a:gradFill rotWithShape="1">
          <a:gsLst>
            <a:gs pos="0">
              <a:schemeClr val="phClr">
                <a:shade val="40000"/>
                <a:satMod val="165000"/>
              </a:schemeClr>
            </a:gs>
            <a:gs pos="50000">
              <a:schemeClr val="phClr">
                <a:shade val="80000"/>
                <a:satMod val="155000"/>
              </a:schemeClr>
            </a:gs>
            <a:gs pos="100000">
              <a:schemeClr val="phClr">
                <a:tint val="95000"/>
                <a:satMod val="200000"/>
              </a:schemeClr>
            </a:gs>
          </a:gsLst>
          <a:lin ang="16200000" scaled="1"/>
        </a:gradFill>
        <a:blipFill>
          <a:blip xmlns:r="http://schemas.openxmlformats.org/officeDocument/2006/relationships" r:embed="rId1">
            <a:duotone>
              <a:schemeClr val="phClr">
                <a:tint val="95000"/>
                <a:satMod val="200000"/>
              </a:schemeClr>
              <a:schemeClr val="phClr">
                <a:shade val="80000"/>
                <a:satMod val="100000"/>
              </a:schemeClr>
            </a:duotone>
          </a:blip>
          <a:tile tx="0" ty="0" sx="55000" sy="5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Equity</Template>
  <TotalTime>312</TotalTime>
  <Words>860</Words>
  <Application>Microsoft Office PowerPoint</Application>
  <PresentationFormat>Předvádění na obrazovce (4:3)</PresentationFormat>
  <Paragraphs>112</Paragraphs>
  <Slides>6</Slides>
  <Notes>0</Notes>
  <HiddenSlides>0</HiddenSlides>
  <MMClips>0</MMClips>
  <ScaleCrop>false</ScaleCrop>
  <HeadingPairs>
    <vt:vector size="4" baseType="variant">
      <vt:variant>
        <vt:lpstr>Motiv</vt:lpstr>
      </vt:variant>
      <vt:variant>
        <vt:i4>1</vt:i4>
      </vt:variant>
      <vt:variant>
        <vt:lpstr>Nadpisy snímků</vt:lpstr>
      </vt:variant>
      <vt:variant>
        <vt:i4>6</vt:i4>
      </vt:variant>
    </vt:vector>
  </HeadingPairs>
  <TitlesOfParts>
    <vt:vector size="7" baseType="lpstr">
      <vt:lpstr>Capitaux</vt:lpstr>
      <vt:lpstr>Prezentace aplikace PowerPoint</vt:lpstr>
      <vt:lpstr>Prezentace aplikace PowerPoint</vt:lpstr>
      <vt:lpstr>Prezentace aplikace PowerPoint</vt:lpstr>
      <vt:lpstr>CORRECTION</vt:lpstr>
      <vt:lpstr>Prezentace aplikace PowerPoint</vt:lpstr>
      <vt:lpstr>Prezentace aplikace PowerPoint</vt:lpstr>
    </vt:vector>
  </TitlesOfParts>
  <Company>HP</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Ecrire une carte postale</dc:title>
  <dc:creator>Stephane</dc:creator>
  <cp:lastModifiedBy>hchotovinska</cp:lastModifiedBy>
  <cp:revision>35</cp:revision>
  <cp:lastPrinted>2013-12-02T12:19:00Z</cp:lastPrinted>
  <dcterms:created xsi:type="dcterms:W3CDTF">2013-11-04T07:34:28Z</dcterms:created>
  <dcterms:modified xsi:type="dcterms:W3CDTF">2014-06-10T11:12:21Z</dcterms:modified>
</cp:coreProperties>
</file>

<file path=docProps/thumbnail.jpeg>
</file>