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8" r:id="rId2"/>
    <p:sldId id="259" r:id="rId3"/>
    <p:sldId id="269" r:id="rId4"/>
    <p:sldId id="271" r:id="rId5"/>
    <p:sldId id="270" r:id="rId6"/>
    <p:sldId id="272" r:id="rId7"/>
    <p:sldId id="273" r:id="rId8"/>
    <p:sldId id="274" r:id="rId9"/>
    <p:sldId id="275" r:id="rId10"/>
    <p:sldId id="277" r:id="rId11"/>
    <p:sldId id="276" r:id="rId12"/>
    <p:sldId id="278" r:id="rId13"/>
  </p:sldIdLst>
  <p:sldSz cx="9144000" cy="6858000" type="screen4x3"/>
  <p:notesSz cx="7099300" cy="10234613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25" d="100"/>
          <a:sy n="125" d="100"/>
        </p:scale>
        <p:origin x="907" y="-5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Rectangle à coins arrondis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ous-titr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fr-FR" smtClean="0"/>
              <a:t>Modifiez le style des sous-titres du masque</a:t>
            </a:r>
            <a:endParaRPr kumimoji="0" lang="en-US"/>
          </a:p>
        </p:txBody>
      </p:sp>
      <p:sp>
        <p:nvSpPr>
          <p:cNvPr id="28" name="Espace réservé de la date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5F2439-207D-42E0-93D8-EEEB6AAF5D25}" type="datetimeFigureOut">
              <a:rPr lang="cs-CZ" smtClean="0"/>
              <a:pPr/>
              <a:t>10.6.2014</a:t>
            </a:fld>
            <a:endParaRPr lang="cs-CZ"/>
          </a:p>
        </p:txBody>
      </p:sp>
      <p:sp>
        <p:nvSpPr>
          <p:cNvPr id="17" name="Espace réservé du pied de page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29" name="Espace réservé du numéro de diapositive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1D874420-1A8A-46AF-BB71-73884620FDA1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7" name="Rectangle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r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fr-FR" smtClean="0"/>
              <a:t>Modifiez le style du titre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fr-FR" smtClean="0"/>
              <a:t>Modifiez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5F2439-207D-42E0-93D8-EEEB6AAF5D25}" type="datetimeFigureOut">
              <a:rPr lang="cs-CZ" smtClean="0"/>
              <a:pPr/>
              <a:t>10.6.2014</a:t>
            </a:fld>
            <a:endParaRPr lang="cs-CZ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74420-1A8A-46AF-BB71-73884620FDA1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fr-FR" smtClean="0"/>
              <a:t>Modifiez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5F2439-207D-42E0-93D8-EEEB6AAF5D25}" type="datetimeFigureOut">
              <a:rPr lang="cs-CZ" smtClean="0"/>
              <a:pPr/>
              <a:t>10.6.2014</a:t>
            </a:fld>
            <a:endParaRPr lang="cs-CZ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74420-1A8A-46AF-BB71-73884620FDA1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5F2439-207D-42E0-93D8-EEEB6AAF5D25}" type="datetimeFigureOut">
              <a:rPr lang="cs-CZ" smtClean="0"/>
              <a:pPr/>
              <a:t>10.6.2014</a:t>
            </a:fld>
            <a:endParaRPr lang="cs-CZ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74420-1A8A-46AF-BB71-73884620FDA1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8" name="Espace réservé du contenu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fr-FR" smtClean="0"/>
              <a:t>Modifiez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Titre de sec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Rectangle à coins arrondis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5F2439-207D-42E0-93D8-EEEB6AAF5D25}" type="datetimeFigureOut">
              <a:rPr lang="cs-CZ" smtClean="0"/>
              <a:pPr/>
              <a:t>10.6.2014</a:t>
            </a:fld>
            <a:endParaRPr lang="cs-CZ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cs-CZ"/>
          </a:p>
        </p:txBody>
      </p:sp>
      <p:sp>
        <p:nvSpPr>
          <p:cNvPr id="7" name="Rectangle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1D874420-1A8A-46AF-BB71-73884620FDA1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5F2439-207D-42E0-93D8-EEEB6AAF5D25}" type="datetimeFigureOut">
              <a:rPr lang="cs-CZ" smtClean="0"/>
              <a:pPr/>
              <a:t>10.6.2014</a:t>
            </a:fld>
            <a:endParaRPr lang="cs-CZ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74420-1A8A-46AF-BB71-73884620FDA1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fr-FR" smtClean="0"/>
              <a:t>Modifiez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11" name="Espace réservé du contenu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fr-FR" smtClean="0"/>
              <a:t>Modifiez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 smtClean="0"/>
              <a:t>Modifiez les styles du texte du masque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 smtClean="0"/>
              <a:t>Modifiez les styles du texte du masque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5F2439-207D-42E0-93D8-EEEB6AAF5D25}" type="datetimeFigureOut">
              <a:rPr lang="cs-CZ" smtClean="0"/>
              <a:pPr/>
              <a:t>10.6.2014</a:t>
            </a:fld>
            <a:endParaRPr lang="cs-CZ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74420-1A8A-46AF-BB71-73884620FDA1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11" name="Espace réservé du contenu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fr-FR" smtClean="0"/>
              <a:t>Modifiez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13" name="Espace réservé du contenu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fr-FR" smtClean="0"/>
              <a:t>Modifiez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5F2439-207D-42E0-93D8-EEEB6AAF5D25}" type="datetimeFigureOut">
              <a:rPr lang="cs-CZ" smtClean="0"/>
              <a:pPr/>
              <a:t>10.6.2014</a:t>
            </a:fld>
            <a:endParaRPr lang="cs-CZ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74420-1A8A-46AF-BB71-73884620FDA1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5F2439-207D-42E0-93D8-EEEB6AAF5D25}" type="datetimeFigureOut">
              <a:rPr lang="cs-CZ" smtClean="0"/>
              <a:pPr/>
              <a:t>10.6.2014</a:t>
            </a:fld>
            <a:endParaRPr lang="cs-CZ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74420-1A8A-46AF-BB71-73884620FDA1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Rectangle à coins arrondis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5F2439-207D-42E0-93D8-EEEB6AAF5D25}" type="datetimeFigureOut">
              <a:rPr lang="cs-CZ" smtClean="0"/>
              <a:pPr/>
              <a:t>10.6.2014</a:t>
            </a:fld>
            <a:endParaRPr lang="cs-CZ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74420-1A8A-46AF-BB71-73884620FDA1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11" name="Espace réservé du contenu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fr-FR" smtClean="0"/>
              <a:t>Modifiez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5F2439-207D-42E0-93D8-EEEB6AAF5D25}" type="datetimeFigureOut">
              <a:rPr lang="cs-CZ" smtClean="0"/>
              <a:pPr/>
              <a:t>10.6.2014</a:t>
            </a:fld>
            <a:endParaRPr lang="cs-CZ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cs-CZ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1D874420-1A8A-46AF-BB71-73884620FDA1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11" name="Rectangle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FR" smtClean="0"/>
              <a:t>Cliquez sur l'icône pour ajouter une image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Rectangle à coins arrondis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Espace réservé du titre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13" name="Espace réservé du texte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fr-FR" smtClean="0"/>
              <a:t>Modifiez les styles du texte du masque</a:t>
            </a:r>
          </a:p>
          <a:p>
            <a:pPr lvl="1" eaLnBrk="1" latinLnBrk="0" hangingPunct="1"/>
            <a:r>
              <a:rPr kumimoji="0" lang="fr-FR" smtClean="0"/>
              <a:t>Deuxième niveau</a:t>
            </a:r>
          </a:p>
          <a:p>
            <a:pPr lvl="2" eaLnBrk="1" latinLnBrk="0" hangingPunct="1"/>
            <a:r>
              <a:rPr kumimoji="0" lang="fr-FR" smtClean="0"/>
              <a:t>Troisième niveau</a:t>
            </a:r>
          </a:p>
          <a:p>
            <a:pPr lvl="3" eaLnBrk="1" latinLnBrk="0" hangingPunct="1"/>
            <a:r>
              <a:rPr kumimoji="0" lang="fr-FR" smtClean="0"/>
              <a:t>Quatrième niveau</a:t>
            </a:r>
          </a:p>
          <a:p>
            <a:pPr lvl="4" eaLnBrk="1" latinLnBrk="0" hangingPunct="1"/>
            <a:r>
              <a:rPr kumimoji="0" lang="fr-FR" smtClean="0"/>
              <a:t>Cinquième niveau</a:t>
            </a:r>
            <a:endParaRPr kumimoji="0" lang="en-US"/>
          </a:p>
        </p:txBody>
      </p:sp>
      <p:sp>
        <p:nvSpPr>
          <p:cNvPr id="14" name="Espace réservé de la date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755F2439-207D-42E0-93D8-EEEB6AAF5D25}" type="datetimeFigureOut">
              <a:rPr lang="cs-CZ" smtClean="0"/>
              <a:pPr/>
              <a:t>10.6.2014</a:t>
            </a:fld>
            <a:endParaRPr lang="cs-CZ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cs-CZ"/>
          </a:p>
        </p:txBody>
      </p:sp>
      <p:sp>
        <p:nvSpPr>
          <p:cNvPr id="23" name="Espace réservé du numéro de diapositive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1D874420-1A8A-46AF-BB71-73884620FDA1}" type="slidenum">
              <a:rPr lang="cs-CZ" smtClean="0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jpeg"/><Relationship Id="rId3" Type="http://schemas.openxmlformats.org/officeDocument/2006/relationships/image" Target="../media/image19.jpeg"/><Relationship Id="rId7" Type="http://schemas.openxmlformats.org/officeDocument/2006/relationships/image" Target="../media/image23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jpeg"/><Relationship Id="rId5" Type="http://schemas.openxmlformats.org/officeDocument/2006/relationships/image" Target="../media/image21.png"/><Relationship Id="rId10" Type="http://schemas.openxmlformats.org/officeDocument/2006/relationships/image" Target="../media/image26.emf"/><Relationship Id="rId4" Type="http://schemas.openxmlformats.org/officeDocument/2006/relationships/image" Target="../media/image20.png"/><Relationship Id="rId9" Type="http://schemas.openxmlformats.org/officeDocument/2006/relationships/image" Target="../media/image25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://tice.avion.free.fr/fswordfind/fswordfinder.php" TargetMode="Externa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13" Type="http://schemas.openxmlformats.org/officeDocument/2006/relationships/image" Target="../media/image14.png"/><Relationship Id="rId3" Type="http://schemas.openxmlformats.org/officeDocument/2006/relationships/image" Target="../media/image4.jpeg"/><Relationship Id="rId7" Type="http://schemas.openxmlformats.org/officeDocument/2006/relationships/image" Target="../media/image8.png"/><Relationship Id="rId12" Type="http://schemas.openxmlformats.org/officeDocument/2006/relationships/image" Target="../media/image13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11" Type="http://schemas.openxmlformats.org/officeDocument/2006/relationships/image" Target="../media/image12.jpeg"/><Relationship Id="rId5" Type="http://schemas.openxmlformats.org/officeDocument/2006/relationships/image" Target="../media/image6.png"/><Relationship Id="rId10" Type="http://schemas.openxmlformats.org/officeDocument/2006/relationships/image" Target="../media/image11.png"/><Relationship Id="rId4" Type="http://schemas.openxmlformats.org/officeDocument/2006/relationships/image" Target="../media/image5.jpeg"/><Relationship Id="rId9" Type="http://schemas.openxmlformats.org/officeDocument/2006/relationships/image" Target="../media/image10.jpeg"/><Relationship Id="rId14" Type="http://schemas.openxmlformats.org/officeDocument/2006/relationships/image" Target="../media/image15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13" Type="http://schemas.openxmlformats.org/officeDocument/2006/relationships/image" Target="../media/image14.png"/><Relationship Id="rId3" Type="http://schemas.openxmlformats.org/officeDocument/2006/relationships/image" Target="../media/image4.jpeg"/><Relationship Id="rId7" Type="http://schemas.openxmlformats.org/officeDocument/2006/relationships/image" Target="../media/image8.png"/><Relationship Id="rId12" Type="http://schemas.openxmlformats.org/officeDocument/2006/relationships/image" Target="../media/image13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11" Type="http://schemas.openxmlformats.org/officeDocument/2006/relationships/image" Target="../media/image12.jpeg"/><Relationship Id="rId5" Type="http://schemas.openxmlformats.org/officeDocument/2006/relationships/image" Target="../media/image6.png"/><Relationship Id="rId10" Type="http://schemas.openxmlformats.org/officeDocument/2006/relationships/image" Target="../media/image11.png"/><Relationship Id="rId4" Type="http://schemas.openxmlformats.org/officeDocument/2006/relationships/image" Target="../media/image5.jpeg"/><Relationship Id="rId9" Type="http://schemas.openxmlformats.org/officeDocument/2006/relationships/image" Target="../media/image10.jpeg"/><Relationship Id="rId14" Type="http://schemas.openxmlformats.org/officeDocument/2006/relationships/image" Target="../media/image15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jpeg"/><Relationship Id="rId3" Type="http://schemas.openxmlformats.org/officeDocument/2006/relationships/image" Target="../media/image19.jpeg"/><Relationship Id="rId7" Type="http://schemas.openxmlformats.org/officeDocument/2006/relationships/image" Target="../media/image23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jpeg"/><Relationship Id="rId5" Type="http://schemas.openxmlformats.org/officeDocument/2006/relationships/image" Target="../media/image21.png"/><Relationship Id="rId10" Type="http://schemas.openxmlformats.org/officeDocument/2006/relationships/image" Target="../media/image26.emf"/><Relationship Id="rId4" Type="http://schemas.openxmlformats.org/officeDocument/2006/relationships/image" Target="../media/image20.png"/><Relationship Id="rId9" Type="http://schemas.openxmlformats.org/officeDocument/2006/relationships/image" Target="../media/image2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ovéPole 1"/>
          <p:cNvSpPr txBox="1">
            <a:spLocks noChangeArrowheads="1"/>
          </p:cNvSpPr>
          <p:nvPr/>
        </p:nvSpPr>
        <p:spPr bwMode="auto">
          <a:xfrm>
            <a:off x="1646238" y="171450"/>
            <a:ext cx="5851525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"/>
              <a:defRPr sz="2400">
                <a:solidFill>
                  <a:schemeClr val="tx2"/>
                </a:solidFill>
                <a:latin typeface="Franklin Gothic Book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85000"/>
              <a:buFont typeface="Courier New" pitchFamily="49" charset="0"/>
              <a:buChar char="o"/>
              <a:defRPr sz="2000">
                <a:solidFill>
                  <a:schemeClr val="tx2"/>
                </a:solidFill>
                <a:latin typeface="Franklin Gothic Book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948774"/>
              </a:buClr>
              <a:buFont typeface="Arial" pitchFamily="34" charset="0"/>
              <a:buChar char="•"/>
              <a:defRPr>
                <a:solidFill>
                  <a:schemeClr val="tx2"/>
                </a:solidFill>
                <a:latin typeface="Franklin Gothic Book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7EB8E7"/>
              </a:buClr>
              <a:buFont typeface="Arial" pitchFamily="34" charset="0"/>
              <a:buChar char="•"/>
              <a:defRPr sz="1600">
                <a:solidFill>
                  <a:schemeClr val="tx2"/>
                </a:solidFill>
                <a:latin typeface="Franklin Gothic Book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E3B651"/>
              </a:buClr>
              <a:buFont typeface="Arial" pitchFamily="34" charset="0"/>
              <a:buChar char="•"/>
              <a:defRPr sz="1400">
                <a:solidFill>
                  <a:schemeClr val="tx2"/>
                </a:solidFill>
                <a:latin typeface="Franklin Gothic Book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3B651"/>
              </a:buClr>
              <a:buFont typeface="Arial" pitchFamily="34" charset="0"/>
              <a:buChar char="•"/>
              <a:defRPr sz="1400">
                <a:solidFill>
                  <a:schemeClr val="tx2"/>
                </a:solidFill>
                <a:latin typeface="Franklin Gothic Book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3B651"/>
              </a:buClr>
              <a:buFont typeface="Arial" pitchFamily="34" charset="0"/>
              <a:buChar char="•"/>
              <a:defRPr sz="1400">
                <a:solidFill>
                  <a:schemeClr val="tx2"/>
                </a:solidFill>
                <a:latin typeface="Franklin Gothic Book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3B651"/>
              </a:buClr>
              <a:buFont typeface="Arial" pitchFamily="34" charset="0"/>
              <a:buChar char="•"/>
              <a:defRPr sz="1400">
                <a:solidFill>
                  <a:schemeClr val="tx2"/>
                </a:solidFill>
                <a:latin typeface="Franklin Gothic Book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3B651"/>
              </a:buClr>
              <a:buFont typeface="Arial" pitchFamily="34" charset="0"/>
              <a:buChar char="•"/>
              <a:defRPr sz="1400">
                <a:solidFill>
                  <a:schemeClr val="tx2"/>
                </a:solidFill>
                <a:latin typeface="Franklin Gothic Book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cs-CZ" altLang="cs-CZ" sz="11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     Projekt</a:t>
            </a:r>
            <a:r>
              <a:rPr lang="cs-CZ" altLang="cs-CZ" sz="11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:  Inovace vybavení      Registrační číslo projektu </a:t>
            </a:r>
            <a:r>
              <a:rPr lang="cs-CZ" altLang="cs-CZ" sz="11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CZ.1.07/1.5.00/34.0325</a:t>
            </a:r>
            <a:endParaRPr lang="cs-CZ" altLang="cs-CZ" sz="1100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195" name="TextovéPole 2"/>
          <p:cNvSpPr txBox="1">
            <a:spLocks noChangeArrowheads="1"/>
          </p:cNvSpPr>
          <p:nvPr/>
        </p:nvSpPr>
        <p:spPr bwMode="auto">
          <a:xfrm>
            <a:off x="708025" y="434975"/>
            <a:ext cx="7727950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"/>
              <a:defRPr sz="2400">
                <a:solidFill>
                  <a:schemeClr val="tx2"/>
                </a:solidFill>
                <a:latin typeface="Franklin Gothic Book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85000"/>
              <a:buFont typeface="Courier New" pitchFamily="49" charset="0"/>
              <a:buChar char="o"/>
              <a:defRPr sz="2000">
                <a:solidFill>
                  <a:schemeClr val="tx2"/>
                </a:solidFill>
                <a:latin typeface="Franklin Gothic Book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948774"/>
              </a:buClr>
              <a:buFont typeface="Arial" pitchFamily="34" charset="0"/>
              <a:buChar char="•"/>
              <a:defRPr>
                <a:solidFill>
                  <a:schemeClr val="tx2"/>
                </a:solidFill>
                <a:latin typeface="Franklin Gothic Book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7EB8E7"/>
              </a:buClr>
              <a:buFont typeface="Arial" pitchFamily="34" charset="0"/>
              <a:buChar char="•"/>
              <a:defRPr sz="1600">
                <a:solidFill>
                  <a:schemeClr val="tx2"/>
                </a:solidFill>
                <a:latin typeface="Franklin Gothic Book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E3B651"/>
              </a:buClr>
              <a:buFont typeface="Arial" pitchFamily="34" charset="0"/>
              <a:buChar char="•"/>
              <a:defRPr sz="1400">
                <a:solidFill>
                  <a:schemeClr val="tx2"/>
                </a:solidFill>
                <a:latin typeface="Franklin Gothic Book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3B651"/>
              </a:buClr>
              <a:buFont typeface="Arial" pitchFamily="34" charset="0"/>
              <a:buChar char="•"/>
              <a:defRPr sz="1400">
                <a:solidFill>
                  <a:schemeClr val="tx2"/>
                </a:solidFill>
                <a:latin typeface="Franklin Gothic Book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3B651"/>
              </a:buClr>
              <a:buFont typeface="Arial" pitchFamily="34" charset="0"/>
              <a:buChar char="•"/>
              <a:defRPr sz="1400">
                <a:solidFill>
                  <a:schemeClr val="tx2"/>
                </a:solidFill>
                <a:latin typeface="Franklin Gothic Book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3B651"/>
              </a:buClr>
              <a:buFont typeface="Arial" pitchFamily="34" charset="0"/>
              <a:buChar char="•"/>
              <a:defRPr sz="1400">
                <a:solidFill>
                  <a:schemeClr val="tx2"/>
                </a:solidFill>
                <a:latin typeface="Franklin Gothic Book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3B651"/>
              </a:buClr>
              <a:buFont typeface="Arial" pitchFamily="34" charset="0"/>
              <a:buChar char="•"/>
              <a:defRPr sz="1400">
                <a:solidFill>
                  <a:schemeClr val="tx2"/>
                </a:solidFill>
                <a:latin typeface="Franklin Gothic Book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cs-CZ" altLang="cs-CZ" sz="11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Příjemce: Gymnázium </a:t>
            </a:r>
            <a:r>
              <a:rPr lang="cs-CZ" altLang="cs-CZ" sz="1100" dirty="0" err="1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Pierra</a:t>
            </a:r>
            <a:r>
              <a:rPr lang="cs-CZ" altLang="cs-CZ" sz="11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de </a:t>
            </a:r>
            <a:r>
              <a:rPr lang="cs-CZ" altLang="cs-CZ" sz="1100" dirty="0" err="1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Coubertina</a:t>
            </a:r>
            <a:r>
              <a:rPr lang="cs-CZ" altLang="cs-CZ" sz="11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, Tábor, Náměstí Františka Křižíka 860, 390 01 Tábor</a:t>
            </a:r>
          </a:p>
        </p:txBody>
      </p:sp>
      <p:pic>
        <p:nvPicPr>
          <p:cNvPr id="8196" name="Obrázek 3" descr="Logolink OPVK - oříznutý.jpg"/>
          <p:cNvPicPr>
            <a:picLocks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6688" y="5292725"/>
            <a:ext cx="6272212" cy="1208088"/>
          </a:xfrm>
          <a:prstGeom prst="rect">
            <a:avLst/>
          </a:prstGeom>
          <a:solidFill>
            <a:srgbClr val="000000">
              <a:alpha val="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7" name="TextovéPole 4"/>
          <p:cNvSpPr txBox="1">
            <a:spLocks noChangeArrowheads="1"/>
          </p:cNvSpPr>
          <p:nvPr/>
        </p:nvSpPr>
        <p:spPr bwMode="auto">
          <a:xfrm>
            <a:off x="788988" y="4868863"/>
            <a:ext cx="7566025" cy="222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"/>
              <a:defRPr sz="2400">
                <a:solidFill>
                  <a:schemeClr val="tx2"/>
                </a:solidFill>
                <a:latin typeface="Franklin Gothic Book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85000"/>
              <a:buFont typeface="Courier New" pitchFamily="49" charset="0"/>
              <a:buChar char="o"/>
              <a:defRPr sz="2000">
                <a:solidFill>
                  <a:schemeClr val="tx2"/>
                </a:solidFill>
                <a:latin typeface="Franklin Gothic Book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948774"/>
              </a:buClr>
              <a:buFont typeface="Arial" pitchFamily="34" charset="0"/>
              <a:buChar char="•"/>
              <a:defRPr>
                <a:solidFill>
                  <a:schemeClr val="tx2"/>
                </a:solidFill>
                <a:latin typeface="Franklin Gothic Book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7EB8E7"/>
              </a:buClr>
              <a:buFont typeface="Arial" pitchFamily="34" charset="0"/>
              <a:buChar char="•"/>
              <a:defRPr sz="1600">
                <a:solidFill>
                  <a:schemeClr val="tx2"/>
                </a:solidFill>
                <a:latin typeface="Franklin Gothic Book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E3B651"/>
              </a:buClr>
              <a:buFont typeface="Arial" pitchFamily="34" charset="0"/>
              <a:buChar char="•"/>
              <a:defRPr sz="1400">
                <a:solidFill>
                  <a:schemeClr val="tx2"/>
                </a:solidFill>
                <a:latin typeface="Franklin Gothic Book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3B651"/>
              </a:buClr>
              <a:buFont typeface="Arial" pitchFamily="34" charset="0"/>
              <a:buChar char="•"/>
              <a:defRPr sz="1400">
                <a:solidFill>
                  <a:schemeClr val="tx2"/>
                </a:solidFill>
                <a:latin typeface="Franklin Gothic Book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3B651"/>
              </a:buClr>
              <a:buFont typeface="Arial" pitchFamily="34" charset="0"/>
              <a:buChar char="•"/>
              <a:defRPr sz="1400">
                <a:solidFill>
                  <a:schemeClr val="tx2"/>
                </a:solidFill>
                <a:latin typeface="Franklin Gothic Book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3B651"/>
              </a:buClr>
              <a:buFont typeface="Arial" pitchFamily="34" charset="0"/>
              <a:buChar char="•"/>
              <a:defRPr sz="1400">
                <a:solidFill>
                  <a:schemeClr val="tx2"/>
                </a:solidFill>
                <a:latin typeface="Franklin Gothic Book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3B651"/>
              </a:buClr>
              <a:buFont typeface="Arial" pitchFamily="34" charset="0"/>
              <a:buChar char="•"/>
              <a:defRPr sz="1400">
                <a:solidFill>
                  <a:schemeClr val="tx2"/>
                </a:solidFill>
                <a:latin typeface="Franklin Gothic Book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cs-CZ" altLang="cs-CZ" sz="900" b="1">
                <a:solidFill>
                  <a:srgbClr val="000000"/>
                </a:solidFill>
                <a:latin typeface="Times New Roman - 14"/>
              </a:rPr>
              <a:t>Tento výukový materiál vznikl v rámci Operačního programu Vzdělání pro konkurenceschopnost.</a:t>
            </a:r>
          </a:p>
        </p:txBody>
      </p:sp>
      <p:sp>
        <p:nvSpPr>
          <p:cNvPr id="8198" name="TextovéPole 5"/>
          <p:cNvSpPr txBox="1">
            <a:spLocks noChangeArrowheads="1"/>
          </p:cNvSpPr>
          <p:nvPr/>
        </p:nvSpPr>
        <p:spPr bwMode="auto">
          <a:xfrm>
            <a:off x="0" y="4354513"/>
            <a:ext cx="9304338" cy="36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"/>
              <a:defRPr sz="2400">
                <a:solidFill>
                  <a:schemeClr val="tx2"/>
                </a:solidFill>
                <a:latin typeface="Franklin Gothic Book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85000"/>
              <a:buFont typeface="Courier New" pitchFamily="49" charset="0"/>
              <a:buChar char="o"/>
              <a:defRPr sz="2000">
                <a:solidFill>
                  <a:schemeClr val="tx2"/>
                </a:solidFill>
                <a:latin typeface="Franklin Gothic Book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948774"/>
              </a:buClr>
              <a:buFont typeface="Arial" pitchFamily="34" charset="0"/>
              <a:buChar char="•"/>
              <a:defRPr>
                <a:solidFill>
                  <a:schemeClr val="tx2"/>
                </a:solidFill>
                <a:latin typeface="Franklin Gothic Book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7EB8E7"/>
              </a:buClr>
              <a:buFont typeface="Arial" pitchFamily="34" charset="0"/>
              <a:buChar char="•"/>
              <a:defRPr sz="1600">
                <a:solidFill>
                  <a:schemeClr val="tx2"/>
                </a:solidFill>
                <a:latin typeface="Franklin Gothic Book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E3B651"/>
              </a:buClr>
              <a:buFont typeface="Arial" pitchFamily="34" charset="0"/>
              <a:buChar char="•"/>
              <a:defRPr sz="1400">
                <a:solidFill>
                  <a:schemeClr val="tx2"/>
                </a:solidFill>
                <a:latin typeface="Franklin Gothic Book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3B651"/>
              </a:buClr>
              <a:buFont typeface="Arial" pitchFamily="34" charset="0"/>
              <a:buChar char="•"/>
              <a:defRPr sz="1400">
                <a:solidFill>
                  <a:schemeClr val="tx2"/>
                </a:solidFill>
                <a:latin typeface="Franklin Gothic Book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3B651"/>
              </a:buClr>
              <a:buFont typeface="Arial" pitchFamily="34" charset="0"/>
              <a:buChar char="•"/>
              <a:defRPr sz="1400">
                <a:solidFill>
                  <a:schemeClr val="tx2"/>
                </a:solidFill>
                <a:latin typeface="Franklin Gothic Book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3B651"/>
              </a:buClr>
              <a:buFont typeface="Arial" pitchFamily="34" charset="0"/>
              <a:buChar char="•"/>
              <a:defRPr sz="1400">
                <a:solidFill>
                  <a:schemeClr val="tx2"/>
                </a:solidFill>
                <a:latin typeface="Franklin Gothic Book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3B651"/>
              </a:buClr>
              <a:buFont typeface="Arial" pitchFamily="34" charset="0"/>
              <a:buChar char="•"/>
              <a:defRPr sz="1400">
                <a:solidFill>
                  <a:schemeClr val="tx2"/>
                </a:solidFill>
                <a:latin typeface="Franklin Gothic Book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cs-CZ" altLang="cs-CZ" sz="900" b="1">
                <a:solidFill>
                  <a:schemeClr val="bg1"/>
                </a:solidFill>
                <a:latin typeface="Times New Roman - 14"/>
              </a:rPr>
              <a:t>Materiál je určen k bezplatnému používání pro potřeby výuky a vzdělávání na všech typech škol a školských zařízení.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cs-CZ" altLang="cs-CZ" sz="900" b="1">
                <a:solidFill>
                  <a:schemeClr val="bg1"/>
                </a:solidFill>
                <a:latin typeface="Times New Roman - 14"/>
              </a:rPr>
              <a:t>Jakékoliv další používání podléhá autorskému zákonu.</a:t>
            </a:r>
          </a:p>
        </p:txBody>
      </p:sp>
      <p:sp>
        <p:nvSpPr>
          <p:cNvPr id="8199" name="TextovéPole 6"/>
          <p:cNvSpPr txBox="1">
            <a:spLocks noChangeArrowheads="1"/>
          </p:cNvSpPr>
          <p:nvPr/>
        </p:nvSpPr>
        <p:spPr bwMode="auto">
          <a:xfrm>
            <a:off x="320675" y="1165225"/>
            <a:ext cx="6196013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"/>
              <a:defRPr sz="2400">
                <a:solidFill>
                  <a:schemeClr val="tx2"/>
                </a:solidFill>
                <a:latin typeface="Franklin Gothic Book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85000"/>
              <a:buFont typeface="Courier New" pitchFamily="49" charset="0"/>
              <a:buChar char="o"/>
              <a:defRPr sz="2000">
                <a:solidFill>
                  <a:schemeClr val="tx2"/>
                </a:solidFill>
                <a:latin typeface="Franklin Gothic Book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948774"/>
              </a:buClr>
              <a:buFont typeface="Arial" pitchFamily="34" charset="0"/>
              <a:buChar char="•"/>
              <a:defRPr>
                <a:solidFill>
                  <a:schemeClr val="tx2"/>
                </a:solidFill>
                <a:latin typeface="Franklin Gothic Book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7EB8E7"/>
              </a:buClr>
              <a:buFont typeface="Arial" pitchFamily="34" charset="0"/>
              <a:buChar char="•"/>
              <a:defRPr sz="1600">
                <a:solidFill>
                  <a:schemeClr val="tx2"/>
                </a:solidFill>
                <a:latin typeface="Franklin Gothic Book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E3B651"/>
              </a:buClr>
              <a:buFont typeface="Arial" pitchFamily="34" charset="0"/>
              <a:buChar char="•"/>
              <a:defRPr sz="1400">
                <a:solidFill>
                  <a:schemeClr val="tx2"/>
                </a:solidFill>
                <a:latin typeface="Franklin Gothic Book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3B651"/>
              </a:buClr>
              <a:buFont typeface="Arial" pitchFamily="34" charset="0"/>
              <a:buChar char="•"/>
              <a:defRPr sz="1400">
                <a:solidFill>
                  <a:schemeClr val="tx2"/>
                </a:solidFill>
                <a:latin typeface="Franklin Gothic Book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3B651"/>
              </a:buClr>
              <a:buFont typeface="Arial" pitchFamily="34" charset="0"/>
              <a:buChar char="•"/>
              <a:defRPr sz="1400">
                <a:solidFill>
                  <a:schemeClr val="tx2"/>
                </a:solidFill>
                <a:latin typeface="Franklin Gothic Book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3B651"/>
              </a:buClr>
              <a:buFont typeface="Arial" pitchFamily="34" charset="0"/>
              <a:buChar char="•"/>
              <a:defRPr sz="1400">
                <a:solidFill>
                  <a:schemeClr val="tx2"/>
                </a:solidFill>
                <a:latin typeface="Franklin Gothic Book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3B651"/>
              </a:buClr>
              <a:buFont typeface="Arial" pitchFamily="34" charset="0"/>
              <a:buChar char="•"/>
              <a:defRPr sz="1400">
                <a:solidFill>
                  <a:schemeClr val="tx2"/>
                </a:solidFill>
                <a:latin typeface="Franklin Gothic Book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cs-CZ" altLang="cs-CZ" sz="1100" b="1" dirty="0">
                <a:solidFill>
                  <a:srgbClr val="000000"/>
                </a:solidFill>
                <a:latin typeface="Arial - 16"/>
              </a:rPr>
              <a:t>Autor materiálu:        </a:t>
            </a:r>
            <a:r>
              <a:rPr lang="cs-CZ" altLang="cs-CZ" sz="1100" dirty="0">
                <a:solidFill>
                  <a:srgbClr val="000000"/>
                </a:solidFill>
                <a:latin typeface="Arial - 16"/>
              </a:rPr>
              <a:t>Mgr.  </a:t>
            </a:r>
            <a:r>
              <a:rPr lang="fr-FR" altLang="cs-CZ" sz="1100" dirty="0" smtClean="0">
                <a:solidFill>
                  <a:srgbClr val="000000"/>
                </a:solidFill>
                <a:latin typeface="Arial - 16"/>
              </a:rPr>
              <a:t>Stéphane Castagnier</a:t>
            </a:r>
            <a:endParaRPr lang="cs-CZ" altLang="cs-CZ" sz="11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8200" name="TextovéPole 7"/>
          <p:cNvSpPr txBox="1">
            <a:spLocks noChangeArrowheads="1"/>
          </p:cNvSpPr>
          <p:nvPr/>
        </p:nvSpPr>
        <p:spPr bwMode="auto">
          <a:xfrm>
            <a:off x="331788" y="903288"/>
            <a:ext cx="6472237" cy="252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"/>
              <a:defRPr sz="2400">
                <a:solidFill>
                  <a:schemeClr val="tx2"/>
                </a:solidFill>
                <a:latin typeface="Franklin Gothic Book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85000"/>
              <a:buFont typeface="Courier New" pitchFamily="49" charset="0"/>
              <a:buChar char="o"/>
              <a:defRPr sz="2000">
                <a:solidFill>
                  <a:schemeClr val="tx2"/>
                </a:solidFill>
                <a:latin typeface="Franklin Gothic Book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948774"/>
              </a:buClr>
              <a:buFont typeface="Arial" pitchFamily="34" charset="0"/>
              <a:buChar char="•"/>
              <a:defRPr>
                <a:solidFill>
                  <a:schemeClr val="tx2"/>
                </a:solidFill>
                <a:latin typeface="Franklin Gothic Book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7EB8E7"/>
              </a:buClr>
              <a:buFont typeface="Arial" pitchFamily="34" charset="0"/>
              <a:buChar char="•"/>
              <a:defRPr sz="1600">
                <a:solidFill>
                  <a:schemeClr val="tx2"/>
                </a:solidFill>
                <a:latin typeface="Franklin Gothic Book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E3B651"/>
              </a:buClr>
              <a:buFont typeface="Arial" pitchFamily="34" charset="0"/>
              <a:buChar char="•"/>
              <a:defRPr sz="1400">
                <a:solidFill>
                  <a:schemeClr val="tx2"/>
                </a:solidFill>
                <a:latin typeface="Franklin Gothic Book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3B651"/>
              </a:buClr>
              <a:buFont typeface="Arial" pitchFamily="34" charset="0"/>
              <a:buChar char="•"/>
              <a:defRPr sz="1400">
                <a:solidFill>
                  <a:schemeClr val="tx2"/>
                </a:solidFill>
                <a:latin typeface="Franklin Gothic Book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3B651"/>
              </a:buClr>
              <a:buFont typeface="Arial" pitchFamily="34" charset="0"/>
              <a:buChar char="•"/>
              <a:defRPr sz="1400">
                <a:solidFill>
                  <a:schemeClr val="tx2"/>
                </a:solidFill>
                <a:latin typeface="Franklin Gothic Book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3B651"/>
              </a:buClr>
              <a:buFont typeface="Arial" pitchFamily="34" charset="0"/>
              <a:buChar char="•"/>
              <a:defRPr sz="1400">
                <a:solidFill>
                  <a:schemeClr val="tx2"/>
                </a:solidFill>
                <a:latin typeface="Franklin Gothic Book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3B651"/>
              </a:buClr>
              <a:buFont typeface="Arial" pitchFamily="34" charset="0"/>
              <a:buChar char="•"/>
              <a:defRPr sz="1400">
                <a:solidFill>
                  <a:schemeClr val="tx2"/>
                </a:solidFill>
                <a:latin typeface="Franklin Gothic Book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cs-CZ" altLang="cs-CZ" sz="1100" b="1" dirty="0">
                <a:solidFill>
                  <a:srgbClr val="000000"/>
                </a:solidFill>
                <a:latin typeface="Arial - 16"/>
              </a:rPr>
              <a:t>Název materiálu  </a:t>
            </a:r>
            <a:r>
              <a:rPr lang="cs-CZ" altLang="cs-CZ" sz="1100" dirty="0">
                <a:solidFill>
                  <a:srgbClr val="000000"/>
                </a:solidFill>
                <a:latin typeface="Arial - 16"/>
              </a:rPr>
              <a:t>:     </a:t>
            </a:r>
            <a:r>
              <a:rPr lang="cs-CZ" altLang="cs-CZ" sz="1100" dirty="0" err="1" smtClean="0">
                <a:solidFill>
                  <a:srgbClr val="000000"/>
                </a:solidFill>
                <a:latin typeface="Arial - 16"/>
              </a:rPr>
              <a:t>Le</a:t>
            </a:r>
            <a:r>
              <a:rPr lang="cs-CZ" altLang="cs-CZ" sz="1100" dirty="0" smtClean="0">
                <a:solidFill>
                  <a:srgbClr val="000000"/>
                </a:solidFill>
                <a:latin typeface="Arial - 16"/>
              </a:rPr>
              <a:t> sport – verbe de mouvement</a:t>
            </a:r>
            <a:r>
              <a:rPr lang="cs-CZ" altLang="cs-CZ" sz="1100" b="1" dirty="0">
                <a:solidFill>
                  <a:srgbClr val="000000"/>
                </a:solidFill>
                <a:latin typeface="Arial - 16"/>
              </a:rPr>
              <a:t>	</a:t>
            </a:r>
          </a:p>
        </p:txBody>
      </p:sp>
      <p:sp>
        <p:nvSpPr>
          <p:cNvPr id="8201" name="TextovéPole 8"/>
          <p:cNvSpPr txBox="1">
            <a:spLocks noChangeArrowheads="1"/>
          </p:cNvSpPr>
          <p:nvPr/>
        </p:nvSpPr>
        <p:spPr bwMode="auto">
          <a:xfrm>
            <a:off x="323528" y="2204864"/>
            <a:ext cx="776288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"/>
              <a:defRPr sz="2400">
                <a:solidFill>
                  <a:schemeClr val="tx2"/>
                </a:solidFill>
                <a:latin typeface="Franklin Gothic Book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85000"/>
              <a:buFont typeface="Courier New" pitchFamily="49" charset="0"/>
              <a:buChar char="o"/>
              <a:defRPr sz="2000">
                <a:solidFill>
                  <a:schemeClr val="tx2"/>
                </a:solidFill>
                <a:latin typeface="Franklin Gothic Book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948774"/>
              </a:buClr>
              <a:buFont typeface="Arial" pitchFamily="34" charset="0"/>
              <a:buChar char="•"/>
              <a:defRPr>
                <a:solidFill>
                  <a:schemeClr val="tx2"/>
                </a:solidFill>
                <a:latin typeface="Franklin Gothic Book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7EB8E7"/>
              </a:buClr>
              <a:buFont typeface="Arial" pitchFamily="34" charset="0"/>
              <a:buChar char="•"/>
              <a:defRPr sz="1600">
                <a:solidFill>
                  <a:schemeClr val="tx2"/>
                </a:solidFill>
                <a:latin typeface="Franklin Gothic Book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E3B651"/>
              </a:buClr>
              <a:buFont typeface="Arial" pitchFamily="34" charset="0"/>
              <a:buChar char="•"/>
              <a:defRPr sz="1400">
                <a:solidFill>
                  <a:schemeClr val="tx2"/>
                </a:solidFill>
                <a:latin typeface="Franklin Gothic Book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3B651"/>
              </a:buClr>
              <a:buFont typeface="Arial" pitchFamily="34" charset="0"/>
              <a:buChar char="•"/>
              <a:defRPr sz="1400">
                <a:solidFill>
                  <a:schemeClr val="tx2"/>
                </a:solidFill>
                <a:latin typeface="Franklin Gothic Book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3B651"/>
              </a:buClr>
              <a:buFont typeface="Arial" pitchFamily="34" charset="0"/>
              <a:buChar char="•"/>
              <a:defRPr sz="1400">
                <a:solidFill>
                  <a:schemeClr val="tx2"/>
                </a:solidFill>
                <a:latin typeface="Franklin Gothic Book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3B651"/>
              </a:buClr>
              <a:buFont typeface="Arial" pitchFamily="34" charset="0"/>
              <a:buChar char="•"/>
              <a:defRPr sz="1400">
                <a:solidFill>
                  <a:schemeClr val="tx2"/>
                </a:solidFill>
                <a:latin typeface="Franklin Gothic Book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3B651"/>
              </a:buClr>
              <a:buFont typeface="Arial" pitchFamily="34" charset="0"/>
              <a:buChar char="•"/>
              <a:defRPr sz="1400">
                <a:solidFill>
                  <a:schemeClr val="tx2"/>
                </a:solidFill>
                <a:latin typeface="Franklin Gothic Book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cs-CZ" altLang="cs-CZ" sz="1100" dirty="0">
                <a:solidFill>
                  <a:srgbClr val="000000"/>
                </a:solidFill>
                <a:latin typeface="Arial - 16"/>
              </a:rPr>
              <a:t>Sada:</a:t>
            </a:r>
          </a:p>
        </p:txBody>
      </p:sp>
      <p:sp>
        <p:nvSpPr>
          <p:cNvPr id="8202" name="TextovéPole 9"/>
          <p:cNvSpPr txBox="1">
            <a:spLocks noChangeArrowheads="1"/>
          </p:cNvSpPr>
          <p:nvPr/>
        </p:nvSpPr>
        <p:spPr bwMode="auto">
          <a:xfrm>
            <a:off x="5335588" y="1908175"/>
            <a:ext cx="2062162" cy="2523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"/>
              <a:defRPr sz="2400">
                <a:solidFill>
                  <a:schemeClr val="tx2"/>
                </a:solidFill>
                <a:latin typeface="Franklin Gothic Book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85000"/>
              <a:buFont typeface="Courier New" pitchFamily="49" charset="0"/>
              <a:buChar char="o"/>
              <a:defRPr sz="2000">
                <a:solidFill>
                  <a:schemeClr val="tx2"/>
                </a:solidFill>
                <a:latin typeface="Franklin Gothic Book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948774"/>
              </a:buClr>
              <a:buFont typeface="Arial" pitchFamily="34" charset="0"/>
              <a:buChar char="•"/>
              <a:defRPr>
                <a:solidFill>
                  <a:schemeClr val="tx2"/>
                </a:solidFill>
                <a:latin typeface="Franklin Gothic Book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7EB8E7"/>
              </a:buClr>
              <a:buFont typeface="Arial" pitchFamily="34" charset="0"/>
              <a:buChar char="•"/>
              <a:defRPr sz="1600">
                <a:solidFill>
                  <a:schemeClr val="tx2"/>
                </a:solidFill>
                <a:latin typeface="Franklin Gothic Book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E3B651"/>
              </a:buClr>
              <a:buFont typeface="Arial" pitchFamily="34" charset="0"/>
              <a:buChar char="•"/>
              <a:defRPr sz="1400">
                <a:solidFill>
                  <a:schemeClr val="tx2"/>
                </a:solidFill>
                <a:latin typeface="Franklin Gothic Book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3B651"/>
              </a:buClr>
              <a:buFont typeface="Arial" pitchFamily="34" charset="0"/>
              <a:buChar char="•"/>
              <a:defRPr sz="1400">
                <a:solidFill>
                  <a:schemeClr val="tx2"/>
                </a:solidFill>
                <a:latin typeface="Franklin Gothic Book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3B651"/>
              </a:buClr>
              <a:buFont typeface="Arial" pitchFamily="34" charset="0"/>
              <a:buChar char="•"/>
              <a:defRPr sz="1400">
                <a:solidFill>
                  <a:schemeClr val="tx2"/>
                </a:solidFill>
                <a:latin typeface="Franklin Gothic Book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3B651"/>
              </a:buClr>
              <a:buFont typeface="Arial" pitchFamily="34" charset="0"/>
              <a:buChar char="•"/>
              <a:defRPr sz="1400">
                <a:solidFill>
                  <a:schemeClr val="tx2"/>
                </a:solidFill>
                <a:latin typeface="Franklin Gothic Book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3B651"/>
              </a:buClr>
              <a:buFont typeface="Arial" pitchFamily="34" charset="0"/>
              <a:buChar char="•"/>
              <a:defRPr sz="1400">
                <a:solidFill>
                  <a:schemeClr val="tx2"/>
                </a:solidFill>
                <a:latin typeface="Franklin Gothic Book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cs-CZ" altLang="cs-CZ" sz="1100" dirty="0">
                <a:solidFill>
                  <a:srgbClr val="000000"/>
                </a:solidFill>
                <a:latin typeface="Arial - 16"/>
              </a:rPr>
              <a:t>Předmět:  </a:t>
            </a:r>
            <a:r>
              <a:rPr lang="cs-CZ" sz="1100" dirty="0" smtClean="0">
                <a:solidFill>
                  <a:schemeClr val="tx1"/>
                </a:solidFill>
              </a:rPr>
              <a:t>francouzský</a:t>
            </a:r>
            <a:r>
              <a:rPr lang="fr-FR" sz="1100" dirty="0" smtClean="0">
                <a:solidFill>
                  <a:schemeClr val="tx1"/>
                </a:solidFill>
              </a:rPr>
              <a:t> </a:t>
            </a:r>
            <a:r>
              <a:rPr lang="cs-CZ" altLang="cs-CZ" sz="1100" dirty="0" smtClean="0">
                <a:solidFill>
                  <a:srgbClr val="000000"/>
                </a:solidFill>
                <a:latin typeface="Arial - 16"/>
              </a:rPr>
              <a:t>jazyk</a:t>
            </a:r>
            <a:endParaRPr lang="cs-CZ" altLang="cs-CZ" sz="11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8203" name="TextovéPole 10"/>
          <p:cNvSpPr txBox="1">
            <a:spLocks noChangeArrowheads="1"/>
          </p:cNvSpPr>
          <p:nvPr/>
        </p:nvSpPr>
        <p:spPr bwMode="auto">
          <a:xfrm>
            <a:off x="320675" y="1646238"/>
            <a:ext cx="1987550" cy="252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"/>
              <a:defRPr sz="2400">
                <a:solidFill>
                  <a:schemeClr val="tx2"/>
                </a:solidFill>
                <a:latin typeface="Franklin Gothic Book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85000"/>
              <a:buFont typeface="Courier New" pitchFamily="49" charset="0"/>
              <a:buChar char="o"/>
              <a:defRPr sz="2000">
                <a:solidFill>
                  <a:schemeClr val="tx2"/>
                </a:solidFill>
                <a:latin typeface="Franklin Gothic Book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948774"/>
              </a:buClr>
              <a:buFont typeface="Arial" pitchFamily="34" charset="0"/>
              <a:buChar char="•"/>
              <a:defRPr>
                <a:solidFill>
                  <a:schemeClr val="tx2"/>
                </a:solidFill>
                <a:latin typeface="Franklin Gothic Book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7EB8E7"/>
              </a:buClr>
              <a:buFont typeface="Arial" pitchFamily="34" charset="0"/>
              <a:buChar char="•"/>
              <a:defRPr sz="1600">
                <a:solidFill>
                  <a:schemeClr val="tx2"/>
                </a:solidFill>
                <a:latin typeface="Franklin Gothic Book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E3B651"/>
              </a:buClr>
              <a:buFont typeface="Arial" pitchFamily="34" charset="0"/>
              <a:buChar char="•"/>
              <a:defRPr sz="1400">
                <a:solidFill>
                  <a:schemeClr val="tx2"/>
                </a:solidFill>
                <a:latin typeface="Franklin Gothic Book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3B651"/>
              </a:buClr>
              <a:buFont typeface="Arial" pitchFamily="34" charset="0"/>
              <a:buChar char="•"/>
              <a:defRPr sz="1400">
                <a:solidFill>
                  <a:schemeClr val="tx2"/>
                </a:solidFill>
                <a:latin typeface="Franklin Gothic Book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3B651"/>
              </a:buClr>
              <a:buFont typeface="Arial" pitchFamily="34" charset="0"/>
              <a:buChar char="•"/>
              <a:defRPr sz="1400">
                <a:solidFill>
                  <a:schemeClr val="tx2"/>
                </a:solidFill>
                <a:latin typeface="Franklin Gothic Book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3B651"/>
              </a:buClr>
              <a:buFont typeface="Arial" pitchFamily="34" charset="0"/>
              <a:buChar char="•"/>
              <a:defRPr sz="1400">
                <a:solidFill>
                  <a:schemeClr val="tx2"/>
                </a:solidFill>
                <a:latin typeface="Franklin Gothic Book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3B651"/>
              </a:buClr>
              <a:buFont typeface="Arial" pitchFamily="34" charset="0"/>
              <a:buChar char="•"/>
              <a:defRPr sz="1400">
                <a:solidFill>
                  <a:schemeClr val="tx2"/>
                </a:solidFill>
                <a:latin typeface="Franklin Gothic Book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cs-CZ" altLang="cs-CZ" sz="1100" b="1">
                <a:solidFill>
                  <a:srgbClr val="000000"/>
                </a:solidFill>
                <a:latin typeface="Arial - 16"/>
              </a:rPr>
              <a:t>Zařazení materiálu:</a:t>
            </a:r>
          </a:p>
        </p:txBody>
      </p:sp>
      <p:sp>
        <p:nvSpPr>
          <p:cNvPr id="8204" name="TextovéPole 11"/>
          <p:cNvSpPr txBox="1">
            <a:spLocks noChangeArrowheads="1"/>
          </p:cNvSpPr>
          <p:nvPr/>
        </p:nvSpPr>
        <p:spPr bwMode="auto">
          <a:xfrm>
            <a:off x="320675" y="1908175"/>
            <a:ext cx="1028700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"/>
              <a:defRPr sz="2400">
                <a:solidFill>
                  <a:schemeClr val="tx2"/>
                </a:solidFill>
                <a:latin typeface="Franklin Gothic Book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85000"/>
              <a:buFont typeface="Courier New" pitchFamily="49" charset="0"/>
              <a:buChar char="o"/>
              <a:defRPr sz="2000">
                <a:solidFill>
                  <a:schemeClr val="tx2"/>
                </a:solidFill>
                <a:latin typeface="Franklin Gothic Book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948774"/>
              </a:buClr>
              <a:buFont typeface="Arial" pitchFamily="34" charset="0"/>
              <a:buChar char="•"/>
              <a:defRPr>
                <a:solidFill>
                  <a:schemeClr val="tx2"/>
                </a:solidFill>
                <a:latin typeface="Franklin Gothic Book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7EB8E7"/>
              </a:buClr>
              <a:buFont typeface="Arial" pitchFamily="34" charset="0"/>
              <a:buChar char="•"/>
              <a:defRPr sz="1600">
                <a:solidFill>
                  <a:schemeClr val="tx2"/>
                </a:solidFill>
                <a:latin typeface="Franklin Gothic Book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E3B651"/>
              </a:buClr>
              <a:buFont typeface="Arial" pitchFamily="34" charset="0"/>
              <a:buChar char="•"/>
              <a:defRPr sz="1400">
                <a:solidFill>
                  <a:schemeClr val="tx2"/>
                </a:solidFill>
                <a:latin typeface="Franklin Gothic Book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3B651"/>
              </a:buClr>
              <a:buFont typeface="Arial" pitchFamily="34" charset="0"/>
              <a:buChar char="•"/>
              <a:defRPr sz="1400">
                <a:solidFill>
                  <a:schemeClr val="tx2"/>
                </a:solidFill>
                <a:latin typeface="Franklin Gothic Book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3B651"/>
              </a:buClr>
              <a:buFont typeface="Arial" pitchFamily="34" charset="0"/>
              <a:buChar char="•"/>
              <a:defRPr sz="1400">
                <a:solidFill>
                  <a:schemeClr val="tx2"/>
                </a:solidFill>
                <a:latin typeface="Franklin Gothic Book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3B651"/>
              </a:buClr>
              <a:buFont typeface="Arial" pitchFamily="34" charset="0"/>
              <a:buChar char="•"/>
              <a:defRPr sz="1400">
                <a:solidFill>
                  <a:schemeClr val="tx2"/>
                </a:solidFill>
                <a:latin typeface="Franklin Gothic Book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3B651"/>
              </a:buClr>
              <a:buFont typeface="Arial" pitchFamily="34" charset="0"/>
              <a:buChar char="•"/>
              <a:defRPr sz="1400">
                <a:solidFill>
                  <a:schemeClr val="tx2"/>
                </a:solidFill>
                <a:latin typeface="Franklin Gothic Book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cs-CZ" altLang="cs-CZ" sz="1100">
                <a:solidFill>
                  <a:srgbClr val="000000"/>
                </a:solidFill>
                <a:latin typeface="Arial - 16"/>
              </a:rPr>
              <a:t>Šablona:</a:t>
            </a:r>
          </a:p>
        </p:txBody>
      </p:sp>
      <p:sp>
        <p:nvSpPr>
          <p:cNvPr id="8205" name="TextovéPole 12"/>
          <p:cNvSpPr txBox="1">
            <a:spLocks noChangeArrowheads="1"/>
          </p:cNvSpPr>
          <p:nvPr/>
        </p:nvSpPr>
        <p:spPr bwMode="auto">
          <a:xfrm>
            <a:off x="5400675" y="2205038"/>
            <a:ext cx="2232025" cy="252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"/>
              <a:defRPr sz="2400">
                <a:solidFill>
                  <a:schemeClr val="tx2"/>
                </a:solidFill>
                <a:latin typeface="Franklin Gothic Book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85000"/>
              <a:buFont typeface="Courier New" pitchFamily="49" charset="0"/>
              <a:buChar char="o"/>
              <a:defRPr sz="2000">
                <a:solidFill>
                  <a:schemeClr val="tx2"/>
                </a:solidFill>
                <a:latin typeface="Franklin Gothic Book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948774"/>
              </a:buClr>
              <a:buFont typeface="Arial" pitchFamily="34" charset="0"/>
              <a:buChar char="•"/>
              <a:defRPr>
                <a:solidFill>
                  <a:schemeClr val="tx2"/>
                </a:solidFill>
                <a:latin typeface="Franklin Gothic Book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7EB8E7"/>
              </a:buClr>
              <a:buFont typeface="Arial" pitchFamily="34" charset="0"/>
              <a:buChar char="•"/>
              <a:defRPr sz="1600">
                <a:solidFill>
                  <a:schemeClr val="tx2"/>
                </a:solidFill>
                <a:latin typeface="Franklin Gothic Book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E3B651"/>
              </a:buClr>
              <a:buFont typeface="Arial" pitchFamily="34" charset="0"/>
              <a:buChar char="•"/>
              <a:defRPr sz="1400">
                <a:solidFill>
                  <a:schemeClr val="tx2"/>
                </a:solidFill>
                <a:latin typeface="Franklin Gothic Book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3B651"/>
              </a:buClr>
              <a:buFont typeface="Arial" pitchFamily="34" charset="0"/>
              <a:buChar char="•"/>
              <a:defRPr sz="1400">
                <a:solidFill>
                  <a:schemeClr val="tx2"/>
                </a:solidFill>
                <a:latin typeface="Franklin Gothic Book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3B651"/>
              </a:buClr>
              <a:buFont typeface="Arial" pitchFamily="34" charset="0"/>
              <a:buChar char="•"/>
              <a:defRPr sz="1400">
                <a:solidFill>
                  <a:schemeClr val="tx2"/>
                </a:solidFill>
                <a:latin typeface="Franklin Gothic Book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3B651"/>
              </a:buClr>
              <a:buFont typeface="Arial" pitchFamily="34" charset="0"/>
              <a:buChar char="•"/>
              <a:defRPr sz="1400">
                <a:solidFill>
                  <a:schemeClr val="tx2"/>
                </a:solidFill>
                <a:latin typeface="Franklin Gothic Book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3B651"/>
              </a:buClr>
              <a:buFont typeface="Arial" pitchFamily="34" charset="0"/>
              <a:buChar char="•"/>
              <a:defRPr sz="1400">
                <a:solidFill>
                  <a:schemeClr val="tx2"/>
                </a:solidFill>
                <a:latin typeface="Franklin Gothic Book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cs-CZ" altLang="cs-CZ" sz="1100" dirty="0">
                <a:solidFill>
                  <a:srgbClr val="000000"/>
                </a:solidFill>
                <a:latin typeface="Arial - 16"/>
              </a:rPr>
              <a:t>Číslo </a:t>
            </a:r>
            <a:r>
              <a:rPr lang="cs-CZ" altLang="cs-CZ" sz="1100" dirty="0" smtClean="0">
                <a:solidFill>
                  <a:srgbClr val="000000"/>
                </a:solidFill>
                <a:latin typeface="Arial - 16"/>
              </a:rPr>
              <a:t>DUM: 13</a:t>
            </a:r>
            <a:endParaRPr lang="cs-CZ" altLang="cs-CZ" sz="11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8206" name="TextovéPole 13"/>
          <p:cNvSpPr txBox="1">
            <a:spLocks noChangeArrowheads="1"/>
          </p:cNvSpPr>
          <p:nvPr/>
        </p:nvSpPr>
        <p:spPr bwMode="auto">
          <a:xfrm>
            <a:off x="320675" y="2651125"/>
            <a:ext cx="2765425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"/>
              <a:defRPr sz="2400">
                <a:solidFill>
                  <a:schemeClr val="tx2"/>
                </a:solidFill>
                <a:latin typeface="Franklin Gothic Book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85000"/>
              <a:buFont typeface="Courier New" pitchFamily="49" charset="0"/>
              <a:buChar char="o"/>
              <a:defRPr sz="2000">
                <a:solidFill>
                  <a:schemeClr val="tx2"/>
                </a:solidFill>
                <a:latin typeface="Franklin Gothic Book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948774"/>
              </a:buClr>
              <a:buFont typeface="Arial" pitchFamily="34" charset="0"/>
              <a:buChar char="•"/>
              <a:defRPr>
                <a:solidFill>
                  <a:schemeClr val="tx2"/>
                </a:solidFill>
                <a:latin typeface="Franklin Gothic Book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7EB8E7"/>
              </a:buClr>
              <a:buFont typeface="Arial" pitchFamily="34" charset="0"/>
              <a:buChar char="•"/>
              <a:defRPr sz="1600">
                <a:solidFill>
                  <a:schemeClr val="tx2"/>
                </a:solidFill>
                <a:latin typeface="Franklin Gothic Book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E3B651"/>
              </a:buClr>
              <a:buFont typeface="Arial" pitchFamily="34" charset="0"/>
              <a:buChar char="•"/>
              <a:defRPr sz="1400">
                <a:solidFill>
                  <a:schemeClr val="tx2"/>
                </a:solidFill>
                <a:latin typeface="Franklin Gothic Book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3B651"/>
              </a:buClr>
              <a:buFont typeface="Arial" pitchFamily="34" charset="0"/>
              <a:buChar char="•"/>
              <a:defRPr sz="1400">
                <a:solidFill>
                  <a:schemeClr val="tx2"/>
                </a:solidFill>
                <a:latin typeface="Franklin Gothic Book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3B651"/>
              </a:buClr>
              <a:buFont typeface="Arial" pitchFamily="34" charset="0"/>
              <a:buChar char="•"/>
              <a:defRPr sz="1400">
                <a:solidFill>
                  <a:schemeClr val="tx2"/>
                </a:solidFill>
                <a:latin typeface="Franklin Gothic Book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3B651"/>
              </a:buClr>
              <a:buFont typeface="Arial" pitchFamily="34" charset="0"/>
              <a:buChar char="•"/>
              <a:defRPr sz="1400">
                <a:solidFill>
                  <a:schemeClr val="tx2"/>
                </a:solidFill>
                <a:latin typeface="Franklin Gothic Book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3B651"/>
              </a:buClr>
              <a:buFont typeface="Arial" pitchFamily="34" charset="0"/>
              <a:buChar char="•"/>
              <a:defRPr sz="1400">
                <a:solidFill>
                  <a:schemeClr val="tx2"/>
                </a:solidFill>
                <a:latin typeface="Franklin Gothic Book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cs-CZ" altLang="cs-CZ" sz="1100" b="1">
                <a:solidFill>
                  <a:srgbClr val="000000"/>
                </a:solidFill>
                <a:latin typeface="Arial - 16"/>
              </a:rPr>
              <a:t>Ověření materiálu ve výuce:</a:t>
            </a:r>
          </a:p>
        </p:txBody>
      </p:sp>
      <p:sp>
        <p:nvSpPr>
          <p:cNvPr id="8207" name="TextovéPole 14"/>
          <p:cNvSpPr txBox="1">
            <a:spLocks noChangeArrowheads="1"/>
          </p:cNvSpPr>
          <p:nvPr/>
        </p:nvSpPr>
        <p:spPr bwMode="auto">
          <a:xfrm>
            <a:off x="320675" y="2914650"/>
            <a:ext cx="6338888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"/>
              <a:defRPr sz="2400">
                <a:solidFill>
                  <a:schemeClr val="tx2"/>
                </a:solidFill>
                <a:latin typeface="Franklin Gothic Book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85000"/>
              <a:buFont typeface="Courier New" pitchFamily="49" charset="0"/>
              <a:buChar char="o"/>
              <a:defRPr sz="2000">
                <a:solidFill>
                  <a:schemeClr val="tx2"/>
                </a:solidFill>
                <a:latin typeface="Franklin Gothic Book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948774"/>
              </a:buClr>
              <a:buFont typeface="Arial" pitchFamily="34" charset="0"/>
              <a:buChar char="•"/>
              <a:defRPr>
                <a:solidFill>
                  <a:schemeClr val="tx2"/>
                </a:solidFill>
                <a:latin typeface="Franklin Gothic Book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7EB8E7"/>
              </a:buClr>
              <a:buFont typeface="Arial" pitchFamily="34" charset="0"/>
              <a:buChar char="•"/>
              <a:defRPr sz="1600">
                <a:solidFill>
                  <a:schemeClr val="tx2"/>
                </a:solidFill>
                <a:latin typeface="Franklin Gothic Book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E3B651"/>
              </a:buClr>
              <a:buFont typeface="Arial" pitchFamily="34" charset="0"/>
              <a:buChar char="•"/>
              <a:defRPr sz="1400">
                <a:solidFill>
                  <a:schemeClr val="tx2"/>
                </a:solidFill>
                <a:latin typeface="Franklin Gothic Book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3B651"/>
              </a:buClr>
              <a:buFont typeface="Arial" pitchFamily="34" charset="0"/>
              <a:buChar char="•"/>
              <a:defRPr sz="1400">
                <a:solidFill>
                  <a:schemeClr val="tx2"/>
                </a:solidFill>
                <a:latin typeface="Franklin Gothic Book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3B651"/>
              </a:buClr>
              <a:buFont typeface="Arial" pitchFamily="34" charset="0"/>
              <a:buChar char="•"/>
              <a:defRPr sz="1400">
                <a:solidFill>
                  <a:schemeClr val="tx2"/>
                </a:solidFill>
                <a:latin typeface="Franklin Gothic Book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3B651"/>
              </a:buClr>
              <a:buFont typeface="Arial" pitchFamily="34" charset="0"/>
              <a:buChar char="•"/>
              <a:defRPr sz="1400">
                <a:solidFill>
                  <a:schemeClr val="tx2"/>
                </a:solidFill>
                <a:latin typeface="Franklin Gothic Book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3B651"/>
              </a:buClr>
              <a:buFont typeface="Arial" pitchFamily="34" charset="0"/>
              <a:buChar char="•"/>
              <a:defRPr sz="1400">
                <a:solidFill>
                  <a:schemeClr val="tx2"/>
                </a:solidFill>
                <a:latin typeface="Franklin Gothic Book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cs-CZ" altLang="cs-CZ" sz="1100" dirty="0">
                <a:solidFill>
                  <a:srgbClr val="000000"/>
                </a:solidFill>
                <a:latin typeface="Arial - 16"/>
              </a:rPr>
              <a:t>Datum ověření:       </a:t>
            </a:r>
            <a:r>
              <a:rPr lang="cs-CZ" altLang="cs-CZ" sz="1100" dirty="0" smtClean="0">
                <a:solidFill>
                  <a:srgbClr val="000000"/>
                </a:solidFill>
                <a:latin typeface="Arial - 16"/>
              </a:rPr>
              <a:t>11. 11.  </a:t>
            </a:r>
            <a:r>
              <a:rPr lang="cs-CZ" altLang="cs-CZ" sz="1100" dirty="0">
                <a:solidFill>
                  <a:srgbClr val="000000"/>
                </a:solidFill>
                <a:latin typeface="Arial - 16"/>
              </a:rPr>
              <a:t>2013</a:t>
            </a:r>
          </a:p>
        </p:txBody>
      </p:sp>
      <p:sp>
        <p:nvSpPr>
          <p:cNvPr id="8208" name="TextovéPole 15"/>
          <p:cNvSpPr txBox="1">
            <a:spLocks noChangeArrowheads="1"/>
          </p:cNvSpPr>
          <p:nvPr/>
        </p:nvSpPr>
        <p:spPr bwMode="auto">
          <a:xfrm>
            <a:off x="320675" y="3429000"/>
            <a:ext cx="4611688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"/>
              <a:defRPr sz="2400">
                <a:solidFill>
                  <a:schemeClr val="tx2"/>
                </a:solidFill>
                <a:latin typeface="Franklin Gothic Book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85000"/>
              <a:buFont typeface="Courier New" pitchFamily="49" charset="0"/>
              <a:buChar char="o"/>
              <a:defRPr sz="2000">
                <a:solidFill>
                  <a:schemeClr val="tx2"/>
                </a:solidFill>
                <a:latin typeface="Franklin Gothic Book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948774"/>
              </a:buClr>
              <a:buFont typeface="Arial" pitchFamily="34" charset="0"/>
              <a:buChar char="•"/>
              <a:defRPr>
                <a:solidFill>
                  <a:schemeClr val="tx2"/>
                </a:solidFill>
                <a:latin typeface="Franklin Gothic Book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7EB8E7"/>
              </a:buClr>
              <a:buFont typeface="Arial" pitchFamily="34" charset="0"/>
              <a:buChar char="•"/>
              <a:defRPr sz="1600">
                <a:solidFill>
                  <a:schemeClr val="tx2"/>
                </a:solidFill>
                <a:latin typeface="Franklin Gothic Book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E3B651"/>
              </a:buClr>
              <a:buFont typeface="Arial" pitchFamily="34" charset="0"/>
              <a:buChar char="•"/>
              <a:defRPr sz="1400">
                <a:solidFill>
                  <a:schemeClr val="tx2"/>
                </a:solidFill>
                <a:latin typeface="Franklin Gothic Book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3B651"/>
              </a:buClr>
              <a:buFont typeface="Arial" pitchFamily="34" charset="0"/>
              <a:buChar char="•"/>
              <a:defRPr sz="1400">
                <a:solidFill>
                  <a:schemeClr val="tx2"/>
                </a:solidFill>
                <a:latin typeface="Franklin Gothic Book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3B651"/>
              </a:buClr>
              <a:buFont typeface="Arial" pitchFamily="34" charset="0"/>
              <a:buChar char="•"/>
              <a:defRPr sz="1400">
                <a:solidFill>
                  <a:schemeClr val="tx2"/>
                </a:solidFill>
                <a:latin typeface="Franklin Gothic Book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3B651"/>
              </a:buClr>
              <a:buFont typeface="Arial" pitchFamily="34" charset="0"/>
              <a:buChar char="•"/>
              <a:defRPr sz="1400">
                <a:solidFill>
                  <a:schemeClr val="tx2"/>
                </a:solidFill>
                <a:latin typeface="Franklin Gothic Book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3B651"/>
              </a:buClr>
              <a:buFont typeface="Arial" pitchFamily="34" charset="0"/>
              <a:buChar char="•"/>
              <a:defRPr sz="1400">
                <a:solidFill>
                  <a:schemeClr val="tx2"/>
                </a:solidFill>
                <a:latin typeface="Franklin Gothic Book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cs-CZ" altLang="cs-CZ" sz="1100" dirty="0">
                <a:solidFill>
                  <a:srgbClr val="000000"/>
                </a:solidFill>
                <a:latin typeface="Arial - 16"/>
              </a:rPr>
              <a:t>Třída:                        </a:t>
            </a:r>
            <a:r>
              <a:rPr lang="fr-FR" altLang="cs-CZ" sz="1100" dirty="0" smtClean="0">
                <a:solidFill>
                  <a:srgbClr val="000000"/>
                </a:solidFill>
                <a:latin typeface="Arial - 16"/>
              </a:rPr>
              <a:t>2</a:t>
            </a:r>
            <a:r>
              <a:rPr lang="cs-CZ" altLang="cs-CZ" sz="1100" dirty="0" smtClean="0">
                <a:solidFill>
                  <a:srgbClr val="000000"/>
                </a:solidFill>
                <a:latin typeface="Arial - 16"/>
              </a:rPr>
              <a:t>.</a:t>
            </a:r>
            <a:r>
              <a:rPr lang="fr-FR" altLang="cs-CZ" sz="1100" dirty="0">
                <a:solidFill>
                  <a:srgbClr val="000000"/>
                </a:solidFill>
                <a:latin typeface="Arial - 16"/>
              </a:rPr>
              <a:t>A</a:t>
            </a:r>
            <a:endParaRPr lang="cs-CZ" altLang="cs-CZ" sz="11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8209" name="TextovéPole 16"/>
          <p:cNvSpPr txBox="1">
            <a:spLocks noChangeArrowheads="1"/>
          </p:cNvSpPr>
          <p:nvPr/>
        </p:nvSpPr>
        <p:spPr bwMode="auto">
          <a:xfrm>
            <a:off x="320675" y="3178175"/>
            <a:ext cx="6699250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"/>
              <a:defRPr sz="2400">
                <a:solidFill>
                  <a:schemeClr val="tx2"/>
                </a:solidFill>
                <a:latin typeface="Franklin Gothic Book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85000"/>
              <a:buFont typeface="Courier New" pitchFamily="49" charset="0"/>
              <a:buChar char="o"/>
              <a:defRPr sz="2000">
                <a:solidFill>
                  <a:schemeClr val="tx2"/>
                </a:solidFill>
                <a:latin typeface="Franklin Gothic Book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948774"/>
              </a:buClr>
              <a:buFont typeface="Arial" pitchFamily="34" charset="0"/>
              <a:buChar char="•"/>
              <a:defRPr>
                <a:solidFill>
                  <a:schemeClr val="tx2"/>
                </a:solidFill>
                <a:latin typeface="Franklin Gothic Book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7EB8E7"/>
              </a:buClr>
              <a:buFont typeface="Arial" pitchFamily="34" charset="0"/>
              <a:buChar char="•"/>
              <a:defRPr sz="1600">
                <a:solidFill>
                  <a:schemeClr val="tx2"/>
                </a:solidFill>
                <a:latin typeface="Franklin Gothic Book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E3B651"/>
              </a:buClr>
              <a:buFont typeface="Arial" pitchFamily="34" charset="0"/>
              <a:buChar char="•"/>
              <a:defRPr sz="1400">
                <a:solidFill>
                  <a:schemeClr val="tx2"/>
                </a:solidFill>
                <a:latin typeface="Franklin Gothic Book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3B651"/>
              </a:buClr>
              <a:buFont typeface="Arial" pitchFamily="34" charset="0"/>
              <a:buChar char="•"/>
              <a:defRPr sz="1400">
                <a:solidFill>
                  <a:schemeClr val="tx2"/>
                </a:solidFill>
                <a:latin typeface="Franklin Gothic Book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3B651"/>
              </a:buClr>
              <a:buFont typeface="Arial" pitchFamily="34" charset="0"/>
              <a:buChar char="•"/>
              <a:defRPr sz="1400">
                <a:solidFill>
                  <a:schemeClr val="tx2"/>
                </a:solidFill>
                <a:latin typeface="Franklin Gothic Book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3B651"/>
              </a:buClr>
              <a:buFont typeface="Arial" pitchFamily="34" charset="0"/>
              <a:buChar char="•"/>
              <a:defRPr sz="1400">
                <a:solidFill>
                  <a:schemeClr val="tx2"/>
                </a:solidFill>
                <a:latin typeface="Franklin Gothic Book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3B651"/>
              </a:buClr>
              <a:buFont typeface="Arial" pitchFamily="34" charset="0"/>
              <a:buChar char="•"/>
              <a:defRPr sz="1400">
                <a:solidFill>
                  <a:schemeClr val="tx2"/>
                </a:solidFill>
                <a:latin typeface="Franklin Gothic Book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cs-CZ" altLang="cs-CZ" sz="1100" dirty="0">
                <a:solidFill>
                  <a:srgbClr val="000000"/>
                </a:solidFill>
                <a:latin typeface="Arial - 16"/>
              </a:rPr>
              <a:t>Ověřující učitel:        Mgr. </a:t>
            </a:r>
            <a:r>
              <a:rPr lang="cs-CZ" altLang="cs-CZ" sz="1100" dirty="0" smtClean="0">
                <a:solidFill>
                  <a:srgbClr val="000000"/>
                </a:solidFill>
                <a:latin typeface="Arial - 16"/>
              </a:rPr>
              <a:t>St</a:t>
            </a:r>
            <a:r>
              <a:rPr lang="fr-FR" altLang="cs-CZ" sz="1100" dirty="0" err="1" smtClean="0">
                <a:solidFill>
                  <a:srgbClr val="000000"/>
                </a:solidFill>
                <a:latin typeface="Arial - 16"/>
              </a:rPr>
              <a:t>éphane</a:t>
            </a:r>
            <a:r>
              <a:rPr lang="fr-FR" altLang="cs-CZ" sz="1100" dirty="0" smtClean="0">
                <a:solidFill>
                  <a:srgbClr val="000000"/>
                </a:solidFill>
                <a:latin typeface="Arial - 16"/>
              </a:rPr>
              <a:t> Castagnier</a:t>
            </a:r>
            <a:endParaRPr lang="cs-CZ" altLang="cs-CZ" sz="11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8210" name="TextovéPole 17"/>
          <p:cNvSpPr txBox="1">
            <a:spLocks noChangeArrowheads="1"/>
          </p:cNvSpPr>
          <p:nvPr/>
        </p:nvSpPr>
        <p:spPr bwMode="auto">
          <a:xfrm>
            <a:off x="4572000" y="1484313"/>
            <a:ext cx="822325" cy="252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"/>
              <a:defRPr sz="2400">
                <a:solidFill>
                  <a:schemeClr val="tx2"/>
                </a:solidFill>
                <a:latin typeface="Franklin Gothic Book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85000"/>
              <a:buFont typeface="Courier New" pitchFamily="49" charset="0"/>
              <a:buChar char="o"/>
              <a:defRPr sz="2000">
                <a:solidFill>
                  <a:schemeClr val="tx2"/>
                </a:solidFill>
                <a:latin typeface="Franklin Gothic Book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948774"/>
              </a:buClr>
              <a:buFont typeface="Arial" pitchFamily="34" charset="0"/>
              <a:buChar char="•"/>
              <a:defRPr>
                <a:solidFill>
                  <a:schemeClr val="tx2"/>
                </a:solidFill>
                <a:latin typeface="Franklin Gothic Book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7EB8E7"/>
              </a:buClr>
              <a:buFont typeface="Arial" pitchFamily="34" charset="0"/>
              <a:buChar char="•"/>
              <a:defRPr sz="1600">
                <a:solidFill>
                  <a:schemeClr val="tx2"/>
                </a:solidFill>
                <a:latin typeface="Franklin Gothic Book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E3B651"/>
              </a:buClr>
              <a:buFont typeface="Arial" pitchFamily="34" charset="0"/>
              <a:buChar char="•"/>
              <a:defRPr sz="1400">
                <a:solidFill>
                  <a:schemeClr val="tx2"/>
                </a:solidFill>
                <a:latin typeface="Franklin Gothic Book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3B651"/>
              </a:buClr>
              <a:buFont typeface="Arial" pitchFamily="34" charset="0"/>
              <a:buChar char="•"/>
              <a:defRPr sz="1400">
                <a:solidFill>
                  <a:schemeClr val="tx2"/>
                </a:solidFill>
                <a:latin typeface="Franklin Gothic Book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3B651"/>
              </a:buClr>
              <a:buFont typeface="Arial" pitchFamily="34" charset="0"/>
              <a:buChar char="•"/>
              <a:defRPr sz="1400">
                <a:solidFill>
                  <a:schemeClr val="tx2"/>
                </a:solidFill>
                <a:latin typeface="Franklin Gothic Book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3B651"/>
              </a:buClr>
              <a:buFont typeface="Arial" pitchFamily="34" charset="0"/>
              <a:buChar char="•"/>
              <a:defRPr sz="1400">
                <a:solidFill>
                  <a:schemeClr val="tx2"/>
                </a:solidFill>
                <a:latin typeface="Franklin Gothic Book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3B651"/>
              </a:buClr>
              <a:buFont typeface="Arial" pitchFamily="34" charset="0"/>
              <a:buChar char="•"/>
              <a:defRPr sz="1400">
                <a:solidFill>
                  <a:schemeClr val="tx2"/>
                </a:solidFill>
                <a:latin typeface="Franklin Gothic Book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cs-CZ" altLang="cs-CZ" sz="1100">
                <a:solidFill>
                  <a:srgbClr val="000000"/>
                </a:solidFill>
                <a:latin typeface="Arial - 16"/>
              </a:rPr>
              <a:t> </a:t>
            </a:r>
          </a:p>
        </p:txBody>
      </p:sp>
      <p:sp>
        <p:nvSpPr>
          <p:cNvPr id="8211" name="TextovéPole 19"/>
          <p:cNvSpPr txBox="1">
            <a:spLocks noChangeArrowheads="1"/>
          </p:cNvSpPr>
          <p:nvPr/>
        </p:nvSpPr>
        <p:spPr bwMode="auto">
          <a:xfrm>
            <a:off x="1096963" y="1919288"/>
            <a:ext cx="4662487" cy="5909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"/>
              <a:defRPr sz="2400">
                <a:solidFill>
                  <a:schemeClr val="tx2"/>
                </a:solidFill>
                <a:latin typeface="Franklin Gothic Book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85000"/>
              <a:buFont typeface="Courier New" pitchFamily="49" charset="0"/>
              <a:buChar char="o"/>
              <a:defRPr sz="2000">
                <a:solidFill>
                  <a:schemeClr val="tx2"/>
                </a:solidFill>
                <a:latin typeface="Franklin Gothic Book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948774"/>
              </a:buClr>
              <a:buFont typeface="Arial" pitchFamily="34" charset="0"/>
              <a:buChar char="•"/>
              <a:defRPr>
                <a:solidFill>
                  <a:schemeClr val="tx2"/>
                </a:solidFill>
                <a:latin typeface="Franklin Gothic Book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7EB8E7"/>
              </a:buClr>
              <a:buFont typeface="Arial" pitchFamily="34" charset="0"/>
              <a:buChar char="•"/>
              <a:defRPr sz="1600">
                <a:solidFill>
                  <a:schemeClr val="tx2"/>
                </a:solidFill>
                <a:latin typeface="Franklin Gothic Book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E3B651"/>
              </a:buClr>
              <a:buFont typeface="Arial" pitchFamily="34" charset="0"/>
              <a:buChar char="•"/>
              <a:defRPr sz="1400">
                <a:solidFill>
                  <a:schemeClr val="tx2"/>
                </a:solidFill>
                <a:latin typeface="Franklin Gothic Book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3B651"/>
              </a:buClr>
              <a:buFont typeface="Arial" pitchFamily="34" charset="0"/>
              <a:buChar char="•"/>
              <a:defRPr sz="1400">
                <a:solidFill>
                  <a:schemeClr val="tx2"/>
                </a:solidFill>
                <a:latin typeface="Franklin Gothic Book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3B651"/>
              </a:buClr>
              <a:buFont typeface="Arial" pitchFamily="34" charset="0"/>
              <a:buChar char="•"/>
              <a:defRPr sz="1400">
                <a:solidFill>
                  <a:schemeClr val="tx2"/>
                </a:solidFill>
                <a:latin typeface="Franklin Gothic Book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3B651"/>
              </a:buClr>
              <a:buFont typeface="Arial" pitchFamily="34" charset="0"/>
              <a:buChar char="•"/>
              <a:defRPr sz="1400">
                <a:solidFill>
                  <a:schemeClr val="tx2"/>
                </a:solidFill>
                <a:latin typeface="Franklin Gothic Book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3B651"/>
              </a:buClr>
              <a:buFont typeface="Arial" pitchFamily="34" charset="0"/>
              <a:buChar char="•"/>
              <a:defRPr sz="1400">
                <a:solidFill>
                  <a:schemeClr val="tx2"/>
                </a:solidFill>
                <a:latin typeface="Franklin Gothic Book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cs-CZ" altLang="cs-CZ" sz="1100" dirty="0">
                <a:solidFill>
                  <a:srgbClr val="000000"/>
                </a:solidFill>
                <a:latin typeface="Arial - 16"/>
              </a:rPr>
              <a:t>Inovace a zkvalitnění výuky prostřednictvím ICT (III/2</a:t>
            </a:r>
            <a:r>
              <a:rPr lang="cs-CZ" altLang="cs-CZ" sz="1100" dirty="0" smtClean="0">
                <a:solidFill>
                  <a:srgbClr val="000000"/>
                </a:solidFill>
                <a:latin typeface="Arial - 16"/>
              </a:rPr>
              <a:t>)</a:t>
            </a:r>
          </a:p>
          <a:p>
            <a:pPr eaLnBrk="1" hangingPunct="1">
              <a:spcBef>
                <a:spcPct val="0"/>
              </a:spcBef>
              <a:buClrTx/>
              <a:buSzTx/>
              <a:buNone/>
            </a:pPr>
            <a:r>
              <a:rPr lang="cs-CZ" altLang="cs-CZ" sz="1100" dirty="0">
                <a:solidFill>
                  <a:srgbClr val="000000"/>
                </a:solidFill>
                <a:latin typeface="Arial - 16"/>
              </a:rPr>
              <a:t>Připrava na dvojjazyčné studium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cs-CZ" altLang="cs-CZ" sz="11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8212" name="TextovéPole 20"/>
          <p:cNvSpPr txBox="1">
            <a:spLocks noChangeArrowheads="1"/>
          </p:cNvSpPr>
          <p:nvPr/>
        </p:nvSpPr>
        <p:spPr bwMode="auto">
          <a:xfrm>
            <a:off x="7246938" y="1908175"/>
            <a:ext cx="1622425" cy="2523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"/>
              <a:defRPr sz="2400">
                <a:solidFill>
                  <a:schemeClr val="tx2"/>
                </a:solidFill>
                <a:latin typeface="Franklin Gothic Book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85000"/>
              <a:buFont typeface="Courier New" pitchFamily="49" charset="0"/>
              <a:buChar char="o"/>
              <a:defRPr sz="2000">
                <a:solidFill>
                  <a:schemeClr val="tx2"/>
                </a:solidFill>
                <a:latin typeface="Franklin Gothic Book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948774"/>
              </a:buClr>
              <a:buFont typeface="Arial" pitchFamily="34" charset="0"/>
              <a:buChar char="•"/>
              <a:defRPr>
                <a:solidFill>
                  <a:schemeClr val="tx2"/>
                </a:solidFill>
                <a:latin typeface="Franklin Gothic Book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7EB8E7"/>
              </a:buClr>
              <a:buFont typeface="Arial" pitchFamily="34" charset="0"/>
              <a:buChar char="•"/>
              <a:defRPr sz="1600">
                <a:solidFill>
                  <a:schemeClr val="tx2"/>
                </a:solidFill>
                <a:latin typeface="Franklin Gothic Book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E3B651"/>
              </a:buClr>
              <a:buFont typeface="Arial" pitchFamily="34" charset="0"/>
              <a:buChar char="•"/>
              <a:defRPr sz="1400">
                <a:solidFill>
                  <a:schemeClr val="tx2"/>
                </a:solidFill>
                <a:latin typeface="Franklin Gothic Book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3B651"/>
              </a:buClr>
              <a:buFont typeface="Arial" pitchFamily="34" charset="0"/>
              <a:buChar char="•"/>
              <a:defRPr sz="1400">
                <a:solidFill>
                  <a:schemeClr val="tx2"/>
                </a:solidFill>
                <a:latin typeface="Franklin Gothic Book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3B651"/>
              </a:buClr>
              <a:buFont typeface="Arial" pitchFamily="34" charset="0"/>
              <a:buChar char="•"/>
              <a:defRPr sz="1400">
                <a:solidFill>
                  <a:schemeClr val="tx2"/>
                </a:solidFill>
                <a:latin typeface="Franklin Gothic Book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3B651"/>
              </a:buClr>
              <a:buFont typeface="Arial" pitchFamily="34" charset="0"/>
              <a:buChar char="•"/>
              <a:defRPr sz="1400">
                <a:solidFill>
                  <a:schemeClr val="tx2"/>
                </a:solidFill>
                <a:latin typeface="Franklin Gothic Book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3B651"/>
              </a:buClr>
              <a:buFont typeface="Arial" pitchFamily="34" charset="0"/>
              <a:buChar char="•"/>
              <a:defRPr sz="1400">
                <a:solidFill>
                  <a:schemeClr val="tx2"/>
                </a:solidFill>
                <a:latin typeface="Franklin Gothic Book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cs-CZ" altLang="cs-CZ" sz="1100" dirty="0">
                <a:solidFill>
                  <a:srgbClr val="000000"/>
                </a:solidFill>
                <a:latin typeface="Arial - 16"/>
              </a:rPr>
              <a:t> ročník: </a:t>
            </a:r>
            <a:r>
              <a:rPr lang="cs-CZ" sz="1100" dirty="0">
                <a:solidFill>
                  <a:schemeClr val="tx1"/>
                </a:solidFill>
                <a:latin typeface="Arial - 16"/>
                <a:cs typeface="Times New Roman" panose="02020603050405020304" pitchFamily="18" charset="0"/>
              </a:rPr>
              <a:t>druhý</a:t>
            </a:r>
            <a:endParaRPr lang="cs-CZ" altLang="cs-CZ" sz="1100" dirty="0">
              <a:solidFill>
                <a:schemeClr val="tx1"/>
              </a:solidFill>
              <a:latin typeface="Arial - 16"/>
              <a:cs typeface="Times New Roman" panose="02020603050405020304" pitchFamily="18" charset="0"/>
            </a:endParaRPr>
          </a:p>
        </p:txBody>
      </p:sp>
      <p:sp>
        <p:nvSpPr>
          <p:cNvPr id="8213" name="TextovéPole 21"/>
          <p:cNvSpPr txBox="1">
            <a:spLocks noChangeArrowheads="1"/>
          </p:cNvSpPr>
          <p:nvPr/>
        </p:nvSpPr>
        <p:spPr bwMode="auto">
          <a:xfrm>
            <a:off x="1043608" y="2240483"/>
            <a:ext cx="2491755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82296" tIns="41148" rIns="82296" bIns="41148"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"/>
              <a:defRPr sz="2400">
                <a:solidFill>
                  <a:schemeClr val="tx2"/>
                </a:solidFill>
                <a:latin typeface="Franklin Gothic Book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85000"/>
              <a:buFont typeface="Courier New" pitchFamily="49" charset="0"/>
              <a:buChar char="o"/>
              <a:defRPr sz="2000">
                <a:solidFill>
                  <a:schemeClr val="tx2"/>
                </a:solidFill>
                <a:latin typeface="Franklin Gothic Book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948774"/>
              </a:buClr>
              <a:buFont typeface="Arial" pitchFamily="34" charset="0"/>
              <a:buChar char="•"/>
              <a:defRPr>
                <a:solidFill>
                  <a:schemeClr val="tx2"/>
                </a:solidFill>
                <a:latin typeface="Franklin Gothic Book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7EB8E7"/>
              </a:buClr>
              <a:buFont typeface="Arial" pitchFamily="34" charset="0"/>
              <a:buChar char="•"/>
              <a:defRPr sz="1600">
                <a:solidFill>
                  <a:schemeClr val="tx2"/>
                </a:solidFill>
                <a:latin typeface="Franklin Gothic Book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E3B651"/>
              </a:buClr>
              <a:buFont typeface="Arial" pitchFamily="34" charset="0"/>
              <a:buChar char="•"/>
              <a:defRPr sz="1400">
                <a:solidFill>
                  <a:schemeClr val="tx2"/>
                </a:solidFill>
                <a:latin typeface="Franklin Gothic Book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3B651"/>
              </a:buClr>
              <a:buFont typeface="Arial" pitchFamily="34" charset="0"/>
              <a:buChar char="•"/>
              <a:defRPr sz="1400">
                <a:solidFill>
                  <a:schemeClr val="tx2"/>
                </a:solidFill>
                <a:latin typeface="Franklin Gothic Book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3B651"/>
              </a:buClr>
              <a:buFont typeface="Arial" pitchFamily="34" charset="0"/>
              <a:buChar char="•"/>
              <a:defRPr sz="1400">
                <a:solidFill>
                  <a:schemeClr val="tx2"/>
                </a:solidFill>
                <a:latin typeface="Franklin Gothic Book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3B651"/>
              </a:buClr>
              <a:buFont typeface="Arial" pitchFamily="34" charset="0"/>
              <a:buChar char="•"/>
              <a:defRPr sz="1400">
                <a:solidFill>
                  <a:schemeClr val="tx2"/>
                </a:solidFill>
                <a:latin typeface="Franklin Gothic Book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3B651"/>
              </a:buClr>
              <a:buFont typeface="Arial" pitchFamily="34" charset="0"/>
              <a:buChar char="•"/>
              <a:defRPr sz="1400">
                <a:solidFill>
                  <a:schemeClr val="tx2"/>
                </a:solidFill>
                <a:latin typeface="Franklin Gothic Book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cs-CZ" altLang="cs-CZ" sz="1100" dirty="0" smtClean="0">
                <a:solidFill>
                  <a:srgbClr val="000000"/>
                </a:solidFill>
                <a:latin typeface="Arial - 16"/>
              </a:rPr>
              <a:t> 32_</a:t>
            </a:r>
            <a:r>
              <a:rPr lang="fr-FR" altLang="cs-CZ" sz="1100" dirty="0" smtClean="0">
                <a:solidFill>
                  <a:srgbClr val="000000"/>
                </a:solidFill>
                <a:latin typeface="Arial - 16"/>
              </a:rPr>
              <a:t>1</a:t>
            </a:r>
            <a:r>
              <a:rPr lang="cs-CZ" altLang="cs-CZ" sz="1100" dirty="0" smtClean="0">
                <a:solidFill>
                  <a:srgbClr val="000000"/>
                </a:solidFill>
                <a:latin typeface="Arial - 16"/>
              </a:rPr>
              <a:t> _ </a:t>
            </a:r>
            <a:r>
              <a:rPr lang="fr-FR" altLang="cs-CZ" sz="1100" dirty="0" smtClean="0">
                <a:solidFill>
                  <a:srgbClr val="000000"/>
                </a:solidFill>
                <a:latin typeface="Arial - 16"/>
              </a:rPr>
              <a:t>Fr</a:t>
            </a:r>
            <a:endParaRPr lang="cs-CZ" altLang="cs-CZ" sz="11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8214" name="TextovéPole 22"/>
          <p:cNvSpPr txBox="1">
            <a:spLocks noChangeArrowheads="1"/>
          </p:cNvSpPr>
          <p:nvPr/>
        </p:nvSpPr>
        <p:spPr bwMode="auto">
          <a:xfrm>
            <a:off x="7397750" y="2149475"/>
            <a:ext cx="1189038" cy="436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"/>
              <a:defRPr sz="2400">
                <a:solidFill>
                  <a:schemeClr val="tx2"/>
                </a:solidFill>
                <a:latin typeface="Franklin Gothic Book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SzPct val="85000"/>
              <a:buFont typeface="Courier New" pitchFamily="49" charset="0"/>
              <a:buChar char="o"/>
              <a:defRPr sz="2000">
                <a:solidFill>
                  <a:schemeClr val="tx2"/>
                </a:solidFill>
                <a:latin typeface="Franklin Gothic Book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948774"/>
              </a:buClr>
              <a:buFont typeface="Arial" pitchFamily="34" charset="0"/>
              <a:buChar char="•"/>
              <a:defRPr>
                <a:solidFill>
                  <a:schemeClr val="tx2"/>
                </a:solidFill>
                <a:latin typeface="Franklin Gothic Book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7EB8E7"/>
              </a:buClr>
              <a:buFont typeface="Arial" pitchFamily="34" charset="0"/>
              <a:buChar char="•"/>
              <a:defRPr sz="1600">
                <a:solidFill>
                  <a:schemeClr val="tx2"/>
                </a:solidFill>
                <a:latin typeface="Franklin Gothic Book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E3B651"/>
              </a:buClr>
              <a:buFont typeface="Arial" pitchFamily="34" charset="0"/>
              <a:buChar char="•"/>
              <a:defRPr sz="1400">
                <a:solidFill>
                  <a:schemeClr val="tx2"/>
                </a:solidFill>
                <a:latin typeface="Franklin Gothic Book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3B651"/>
              </a:buClr>
              <a:buFont typeface="Arial" pitchFamily="34" charset="0"/>
              <a:buChar char="•"/>
              <a:defRPr sz="1400">
                <a:solidFill>
                  <a:schemeClr val="tx2"/>
                </a:solidFill>
                <a:latin typeface="Franklin Gothic Book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3B651"/>
              </a:buClr>
              <a:buFont typeface="Arial" pitchFamily="34" charset="0"/>
              <a:buChar char="•"/>
              <a:defRPr sz="1400">
                <a:solidFill>
                  <a:schemeClr val="tx2"/>
                </a:solidFill>
                <a:latin typeface="Franklin Gothic Book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3B651"/>
              </a:buClr>
              <a:buFont typeface="Arial" pitchFamily="34" charset="0"/>
              <a:buChar char="•"/>
              <a:defRPr sz="1400">
                <a:solidFill>
                  <a:schemeClr val="tx2"/>
                </a:solidFill>
                <a:latin typeface="Franklin Gothic Book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3B651"/>
              </a:buClr>
              <a:buFont typeface="Arial" pitchFamily="34" charset="0"/>
              <a:buChar char="•"/>
              <a:defRPr sz="1400">
                <a:solidFill>
                  <a:schemeClr val="tx2"/>
                </a:solidFill>
                <a:latin typeface="Franklin Gothic Book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cs-CZ" altLang="cs-CZ" sz="1100">
              <a:solidFill>
                <a:srgbClr val="000000"/>
              </a:solidFill>
              <a:latin typeface="Arial - 16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cs-CZ" altLang="cs-CZ" sz="110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23" name="TextovéPole 5"/>
          <p:cNvSpPr txBox="1">
            <a:spLocks noChangeArrowheads="1"/>
          </p:cNvSpPr>
          <p:nvPr/>
        </p:nvSpPr>
        <p:spPr bwMode="auto">
          <a:xfrm>
            <a:off x="0" y="4293096"/>
            <a:ext cx="9304338" cy="360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pPr algn="ctr"/>
            <a:r>
              <a:rPr lang="cs-CZ" sz="900" b="1" dirty="0">
                <a:latin typeface="Arial - 16"/>
              </a:rPr>
              <a:t>Materiál je určen k bezplatnému používání pro potřeby výuky a vzdělávání na všech typech škol a školských zařízení.</a:t>
            </a:r>
          </a:p>
          <a:p>
            <a:pPr algn="ctr"/>
            <a:r>
              <a:rPr lang="cs-CZ" sz="900" b="1" dirty="0">
                <a:latin typeface="Arial - 16"/>
              </a:rPr>
              <a:t>Jakékoliv další používání podléhá autorskému zákonu.</a:t>
            </a:r>
          </a:p>
        </p:txBody>
      </p:sp>
    </p:spTree>
    <p:extLst>
      <p:ext uri="{BB962C8B-B14F-4D97-AF65-F5344CB8AC3E}">
        <p14:creationId xmlns:p14="http://schemas.microsoft.com/office/powerpoint/2010/main" val="3711947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dirty="0" smtClean="0"/>
              <a:t>Correction</a:t>
            </a:r>
            <a:endParaRPr lang="cs-CZ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56977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4"/>
          <p:cNvGrpSpPr>
            <a:grpSpLocks/>
          </p:cNvGrpSpPr>
          <p:nvPr/>
        </p:nvGrpSpPr>
        <p:grpSpPr bwMode="auto">
          <a:xfrm>
            <a:off x="4703763" y="283191"/>
            <a:ext cx="3657600" cy="5715000"/>
            <a:chOff x="2727" y="1107"/>
            <a:chExt cx="5760" cy="9000"/>
          </a:xfrm>
        </p:grpSpPr>
        <p:sp>
          <p:nvSpPr>
            <p:cNvPr id="7" name="Rectangle 5" descr="Picto_Kayak"/>
            <p:cNvSpPr>
              <a:spLocks noChangeArrowheads="1"/>
            </p:cNvSpPr>
            <p:nvPr/>
          </p:nvSpPr>
          <p:spPr bwMode="auto">
            <a:xfrm>
              <a:off x="6327" y="3447"/>
              <a:ext cx="2160" cy="1800"/>
            </a:xfrm>
            <a:prstGeom prst="rect">
              <a:avLst/>
            </a:prstGeom>
            <a:blipFill dpi="0" rotWithShape="1">
              <a:blip r:embed="rId2" cstate="print"/>
              <a:srcRect/>
              <a:stretch>
                <a:fillRect b="-25189"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8" name="Rectangle 6" descr="jogger-(m)"/>
            <p:cNvSpPr>
              <a:spLocks noChangeArrowheads="1"/>
            </p:cNvSpPr>
            <p:nvPr/>
          </p:nvSpPr>
          <p:spPr bwMode="auto">
            <a:xfrm>
              <a:off x="6327" y="1467"/>
              <a:ext cx="1260" cy="2160"/>
            </a:xfrm>
            <a:prstGeom prst="rect">
              <a:avLst/>
            </a:prstGeom>
            <a:blipFill dpi="0" rotWithShape="1">
              <a:blip r:embed="rId3" cstate="print"/>
              <a:srcRect/>
              <a:stretch>
                <a:fillRect r="-11306"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9" name="Rectangle 7" descr="Wo_Speed_Skating_3"/>
            <p:cNvSpPr>
              <a:spLocks noChangeArrowheads="1"/>
            </p:cNvSpPr>
            <p:nvPr/>
          </p:nvSpPr>
          <p:spPr bwMode="auto">
            <a:xfrm>
              <a:off x="4887" y="1107"/>
              <a:ext cx="1440" cy="1440"/>
            </a:xfrm>
            <a:prstGeom prst="rect">
              <a:avLst/>
            </a:prstGeom>
            <a:blipFill dpi="0" rotWithShape="1">
              <a:blip r:embed="rId4" cstate="print"/>
              <a:srcRect/>
              <a:stretch>
                <a:fillRect b="-5491"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0" name="Rectangle 8" descr="SWIMMING"/>
            <p:cNvSpPr>
              <a:spLocks noChangeArrowheads="1"/>
            </p:cNvSpPr>
            <p:nvPr/>
          </p:nvSpPr>
          <p:spPr bwMode="auto">
            <a:xfrm>
              <a:off x="6147" y="5787"/>
              <a:ext cx="2160" cy="1080"/>
            </a:xfrm>
            <a:prstGeom prst="rect">
              <a:avLst/>
            </a:prstGeom>
            <a:blipFill dpi="0" rotWithShape="1">
              <a:blip r:embed="rId5" cstate="print"/>
              <a:srcRect/>
              <a:stretch>
                <a:fillRect b="-7237"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1" name="Rectangle 9" descr="images"/>
            <p:cNvSpPr>
              <a:spLocks noChangeArrowheads="1"/>
            </p:cNvSpPr>
            <p:nvPr/>
          </p:nvSpPr>
          <p:spPr bwMode="auto">
            <a:xfrm>
              <a:off x="5787" y="7587"/>
              <a:ext cx="1800" cy="1440"/>
            </a:xfrm>
            <a:prstGeom prst="rect">
              <a:avLst/>
            </a:prstGeom>
            <a:blipFill dpi="0" rotWithShape="1">
              <a:blip r:embed="rId6" cstate="print"/>
              <a:srcRect/>
              <a:stretch>
                <a:fillRect r="-2626"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2" name="Rectangle 10" descr="highjump"/>
            <p:cNvSpPr>
              <a:spLocks noChangeArrowheads="1"/>
            </p:cNvSpPr>
            <p:nvPr/>
          </p:nvSpPr>
          <p:spPr bwMode="auto">
            <a:xfrm>
              <a:off x="4710" y="8667"/>
              <a:ext cx="1797" cy="1440"/>
            </a:xfrm>
            <a:prstGeom prst="rect">
              <a:avLst/>
            </a:prstGeom>
            <a:blipFill dpi="0" rotWithShape="1">
              <a:blip r:embed="rId7" cstate="print"/>
              <a:srcRect/>
              <a:stretch>
                <a:fillRect b="-4555"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3" name="Rectangle 11" descr="Karate_Kick"/>
            <p:cNvSpPr>
              <a:spLocks noChangeArrowheads="1"/>
            </p:cNvSpPr>
            <p:nvPr/>
          </p:nvSpPr>
          <p:spPr bwMode="auto">
            <a:xfrm>
              <a:off x="2727" y="1647"/>
              <a:ext cx="1440" cy="1620"/>
            </a:xfrm>
            <a:prstGeom prst="rect">
              <a:avLst/>
            </a:prstGeom>
            <a:blipFill dpi="0" rotWithShape="1">
              <a:blip r:embed="rId8" cstate="print"/>
              <a:srcRect/>
              <a:stretch>
                <a:fillRect r="-3185"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4" name="Rectangle 12" descr="Alpinis1"/>
            <p:cNvSpPr>
              <a:spLocks noChangeArrowheads="1"/>
            </p:cNvSpPr>
            <p:nvPr/>
          </p:nvSpPr>
          <p:spPr bwMode="auto">
            <a:xfrm>
              <a:off x="2907" y="8307"/>
              <a:ext cx="1080" cy="1800"/>
            </a:xfrm>
            <a:prstGeom prst="rect">
              <a:avLst/>
            </a:prstGeom>
            <a:blipFill dpi="0" rotWithShape="1">
              <a:blip r:embed="rId9" cstate="print"/>
              <a:srcRect/>
              <a:stretch>
                <a:fillRect r="-2564"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pic>
          <p:nvPicPr>
            <p:cNvPr id="5133" name="Picture 13"/>
            <p:cNvPicPr>
              <a:picLocks noChangeAspect="1" noChangeArrowheads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07" y="2907"/>
              <a:ext cx="320" cy="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134" name="Picture 14"/>
            <p:cNvPicPr>
              <a:picLocks noChangeAspect="1" noChangeArrowheads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67" y="2367"/>
              <a:ext cx="320" cy="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135" name="Picture 15"/>
            <p:cNvPicPr>
              <a:picLocks noChangeAspect="1" noChangeArrowheads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67" y="2907"/>
              <a:ext cx="320" cy="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136" name="Picture 16"/>
            <p:cNvPicPr>
              <a:picLocks noChangeAspect="1" noChangeArrowheads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27" y="5067"/>
              <a:ext cx="320" cy="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137" name="Picture 17"/>
            <p:cNvPicPr>
              <a:picLocks noChangeAspect="1" noChangeArrowheads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47" y="6507"/>
              <a:ext cx="320" cy="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138" name="Picture 18"/>
            <p:cNvPicPr>
              <a:picLocks noChangeAspect="1" noChangeArrowheads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87" y="8127"/>
              <a:ext cx="320" cy="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139" name="Picture 19"/>
            <p:cNvPicPr>
              <a:picLocks noChangeAspect="1" noChangeArrowheads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67" y="8487"/>
              <a:ext cx="320" cy="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140" name="Picture 20"/>
            <p:cNvPicPr>
              <a:picLocks noChangeAspect="1" noChangeArrowheads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27" y="7587"/>
              <a:ext cx="320" cy="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5" name="ZoneTexte 14"/>
          <p:cNvSpPr txBox="1"/>
          <p:nvPr/>
        </p:nvSpPr>
        <p:spPr>
          <a:xfrm>
            <a:off x="2547870" y="1823830"/>
            <a:ext cx="1427907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fr-FR" sz="2000" b="1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Nager</a:t>
            </a:r>
          </a:p>
          <a:p>
            <a:pPr algn="r">
              <a:lnSpc>
                <a:spcPct val="150000"/>
              </a:lnSpc>
            </a:pPr>
            <a:r>
              <a:rPr lang="fr-FR" sz="2000" b="1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Tirer</a:t>
            </a:r>
          </a:p>
          <a:p>
            <a:pPr algn="r">
              <a:lnSpc>
                <a:spcPct val="150000"/>
              </a:lnSpc>
            </a:pPr>
            <a:r>
              <a:rPr lang="fr-FR" sz="2000" b="1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Courir</a:t>
            </a:r>
          </a:p>
          <a:p>
            <a:pPr algn="r">
              <a:lnSpc>
                <a:spcPct val="150000"/>
              </a:lnSpc>
            </a:pPr>
            <a:r>
              <a:rPr lang="fr-FR" sz="2000" b="1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Sauter</a:t>
            </a:r>
          </a:p>
          <a:p>
            <a:pPr algn="r">
              <a:lnSpc>
                <a:spcPct val="150000"/>
              </a:lnSpc>
            </a:pPr>
            <a:r>
              <a:rPr lang="fr-FR" sz="2000" b="1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Patiner</a:t>
            </a:r>
          </a:p>
          <a:p>
            <a:pPr algn="r">
              <a:lnSpc>
                <a:spcPct val="150000"/>
              </a:lnSpc>
            </a:pPr>
            <a:r>
              <a:rPr lang="fr-FR" sz="2000" b="1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combattre</a:t>
            </a:r>
            <a:endParaRPr lang="cs-CZ" sz="2000" b="1" dirty="0">
              <a:solidFill>
                <a:srgbClr val="7030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5" name="Picture 13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6963" y="2072221"/>
            <a:ext cx="203200" cy="20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" name="Picture 13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4190" y="2517093"/>
            <a:ext cx="203200" cy="20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" name="Picture 13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43372" y="2949141"/>
            <a:ext cx="203200" cy="20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" name="Picture 13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0548" y="3368365"/>
            <a:ext cx="203200" cy="20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" name="Picture 13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0548" y="3884092"/>
            <a:ext cx="203200" cy="20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" name="Picture 13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0548" y="4316140"/>
            <a:ext cx="203200" cy="20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Text Box 21"/>
          <p:cNvSpPr txBox="1">
            <a:spLocks noChangeArrowheads="1"/>
          </p:cNvSpPr>
          <p:nvPr/>
        </p:nvSpPr>
        <p:spPr bwMode="auto">
          <a:xfrm>
            <a:off x="360363" y="246063"/>
            <a:ext cx="4067621" cy="104042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fr-FR" altLang="cs-CZ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itchFamily="34" charset="0"/>
              </a:rPr>
              <a:t>Associe</a:t>
            </a:r>
            <a:r>
              <a:rPr kumimoji="0" lang="fr-FR" altLang="cs-CZ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un verbe à chaque sport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fr-FR" altLang="cs-CZ" sz="16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Attention</a:t>
            </a:r>
            <a:r>
              <a:rPr kumimoji="0" lang="fr-FR" altLang="cs-CZ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 : il y a 6 verbes mais 8 sports</a:t>
            </a:r>
            <a:r>
              <a:rPr kumimoji="0" lang="fr-FR" altLang="cs-CZ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 !</a:t>
            </a:r>
            <a:endParaRPr kumimoji="0" lang="cs-CZ" altLang="cs-CZ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3" name="Connecteur droit 2"/>
          <p:cNvCxnSpPr>
            <a:stCxn id="25" idx="0"/>
            <a:endCxn id="5137" idx="1"/>
          </p:cNvCxnSpPr>
          <p:nvPr/>
        </p:nvCxnSpPr>
        <p:spPr>
          <a:xfrm>
            <a:off x="4098563" y="2072221"/>
            <a:ext cx="2776900" cy="1741570"/>
          </a:xfrm>
          <a:prstGeom prst="line">
            <a:avLst/>
          </a:prstGeom>
          <a:ln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Connecteur droit 4"/>
          <p:cNvCxnSpPr>
            <a:stCxn id="26" idx="3"/>
            <a:endCxn id="5140" idx="1"/>
          </p:cNvCxnSpPr>
          <p:nvPr/>
        </p:nvCxnSpPr>
        <p:spPr>
          <a:xfrm>
            <a:off x="4207390" y="2618693"/>
            <a:ext cx="2782373" cy="188089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necteur droit 17"/>
          <p:cNvCxnSpPr>
            <a:stCxn id="27" idx="1"/>
            <a:endCxn id="5135" idx="1"/>
          </p:cNvCxnSpPr>
          <p:nvPr/>
        </p:nvCxnSpPr>
        <p:spPr>
          <a:xfrm flipV="1">
            <a:off x="4043372" y="1527791"/>
            <a:ext cx="3289291" cy="1522950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Connecteur droit 19"/>
          <p:cNvCxnSpPr>
            <a:stCxn id="28" idx="3"/>
            <a:endCxn id="5139" idx="0"/>
          </p:cNvCxnSpPr>
          <p:nvPr/>
        </p:nvCxnSpPr>
        <p:spPr>
          <a:xfrm>
            <a:off x="4233748" y="3469965"/>
            <a:ext cx="2057515" cy="149952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Connecteur droit 21"/>
          <p:cNvCxnSpPr>
            <a:stCxn id="29" idx="3"/>
            <a:endCxn id="5134" idx="2"/>
          </p:cNvCxnSpPr>
          <p:nvPr/>
        </p:nvCxnSpPr>
        <p:spPr>
          <a:xfrm flipV="1">
            <a:off x="4233748" y="1286491"/>
            <a:ext cx="2057515" cy="2699201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Connecteur droit 23"/>
          <p:cNvCxnSpPr>
            <a:stCxn id="30" idx="3"/>
            <a:endCxn id="5133" idx="1"/>
          </p:cNvCxnSpPr>
          <p:nvPr/>
        </p:nvCxnSpPr>
        <p:spPr>
          <a:xfrm flipV="1">
            <a:off x="4233748" y="1527791"/>
            <a:ext cx="838315" cy="2889949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67047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ovéPole 2"/>
          <p:cNvSpPr txBox="1">
            <a:spLocks noChangeArrowheads="1"/>
          </p:cNvSpPr>
          <p:nvPr/>
        </p:nvSpPr>
        <p:spPr bwMode="auto">
          <a:xfrm>
            <a:off x="2811463" y="3714750"/>
            <a:ext cx="3567112" cy="944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cs-CZ" altLang="cs-CZ" sz="1100" dirty="0">
                <a:solidFill>
                  <a:srgbClr val="000000"/>
                </a:solidFill>
                <a:latin typeface="Arial - 16"/>
              </a:rPr>
              <a:t>Autor:</a:t>
            </a:r>
          </a:p>
          <a:p>
            <a:pPr algn="ctr" eaLnBrk="1" hangingPunct="1"/>
            <a:r>
              <a:rPr lang="cs-CZ" altLang="cs-CZ" sz="1100" dirty="0">
                <a:solidFill>
                  <a:srgbClr val="000000"/>
                </a:solidFill>
                <a:latin typeface="Arial - 16"/>
              </a:rPr>
              <a:t>Mgr. </a:t>
            </a:r>
            <a:r>
              <a:rPr lang="cs-CZ" altLang="cs-CZ" sz="1100" dirty="0" smtClean="0">
                <a:solidFill>
                  <a:srgbClr val="000000"/>
                </a:solidFill>
                <a:latin typeface="Arial - 16"/>
              </a:rPr>
              <a:t>St</a:t>
            </a:r>
            <a:r>
              <a:rPr lang="fr-FR" altLang="cs-CZ" sz="1100" dirty="0" err="1" smtClean="0">
                <a:solidFill>
                  <a:srgbClr val="000000"/>
                </a:solidFill>
                <a:latin typeface="Arial - 16"/>
              </a:rPr>
              <a:t>éphane</a:t>
            </a:r>
            <a:r>
              <a:rPr lang="fr-FR" altLang="cs-CZ" sz="1100" dirty="0" smtClean="0">
                <a:solidFill>
                  <a:srgbClr val="000000"/>
                </a:solidFill>
                <a:latin typeface="Arial - 16"/>
              </a:rPr>
              <a:t> Castagnier</a:t>
            </a:r>
            <a:endParaRPr lang="cs-CZ" altLang="cs-CZ" sz="1100" dirty="0">
              <a:solidFill>
                <a:srgbClr val="000000"/>
              </a:solidFill>
              <a:latin typeface="Arial - 16"/>
            </a:endParaRPr>
          </a:p>
          <a:p>
            <a:pPr algn="ctr" eaLnBrk="1" hangingPunct="1"/>
            <a:r>
              <a:rPr lang="cs-CZ" altLang="cs-CZ" sz="1100" dirty="0">
                <a:solidFill>
                  <a:srgbClr val="000000"/>
                </a:solidFill>
                <a:latin typeface="Arial - 16"/>
              </a:rPr>
              <a:t>Gymnázium Pierra de Coubertina, Tábor</a:t>
            </a:r>
          </a:p>
          <a:p>
            <a:pPr algn="ctr" eaLnBrk="1" hangingPunct="1"/>
            <a:r>
              <a:rPr lang="fr-FR" altLang="cs-CZ" sz="1100" dirty="0" err="1" smtClean="0">
                <a:solidFill>
                  <a:srgbClr val="000000"/>
                </a:solidFill>
                <a:latin typeface="Arial - 16"/>
              </a:rPr>
              <a:t>scastagnier</a:t>
            </a:r>
            <a:r>
              <a:rPr lang="cs-CZ" altLang="cs-CZ" sz="1100" dirty="0" smtClean="0">
                <a:solidFill>
                  <a:srgbClr val="000000"/>
                </a:solidFill>
                <a:latin typeface="Arial - 16"/>
              </a:rPr>
              <a:t>@gymta.cz</a:t>
            </a:r>
            <a:endParaRPr lang="cs-CZ" altLang="cs-CZ" sz="1100" dirty="0">
              <a:solidFill>
                <a:srgbClr val="000000"/>
              </a:solidFill>
              <a:latin typeface="Arial - 16"/>
            </a:endParaRPr>
          </a:p>
          <a:p>
            <a:pPr algn="ctr" eaLnBrk="1" hangingPunct="1"/>
            <a:r>
              <a:rPr lang="fr-FR" altLang="cs-CZ" sz="1100" dirty="0" smtClean="0">
                <a:solidFill>
                  <a:srgbClr val="000000"/>
                </a:solidFill>
                <a:latin typeface="Arial - 16"/>
              </a:rPr>
              <a:t>Listopa</a:t>
            </a:r>
            <a:r>
              <a:rPr lang="cs-CZ" altLang="cs-CZ" sz="1100" dirty="0" smtClean="0">
                <a:solidFill>
                  <a:srgbClr val="000000"/>
                </a:solidFill>
                <a:latin typeface="Arial - 16"/>
              </a:rPr>
              <a:t>d</a:t>
            </a:r>
            <a:r>
              <a:rPr lang="fr-FR" altLang="cs-CZ" sz="1100" dirty="0" smtClean="0">
                <a:solidFill>
                  <a:srgbClr val="000000"/>
                </a:solidFill>
                <a:latin typeface="Arial - 16"/>
              </a:rPr>
              <a:t> </a:t>
            </a:r>
            <a:r>
              <a:rPr lang="cs-CZ" altLang="cs-CZ" sz="1100" smtClean="0">
                <a:solidFill>
                  <a:srgbClr val="000000"/>
                </a:solidFill>
                <a:latin typeface="Arial - 16"/>
              </a:rPr>
              <a:t>2013</a:t>
            </a:r>
            <a:endParaRPr lang="cs-CZ" altLang="cs-CZ" sz="11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9220" name="TextovéPole 4"/>
          <p:cNvSpPr txBox="1">
            <a:spLocks noChangeArrowheads="1"/>
          </p:cNvSpPr>
          <p:nvPr/>
        </p:nvSpPr>
        <p:spPr bwMode="auto">
          <a:xfrm>
            <a:off x="206375" y="182563"/>
            <a:ext cx="4433888" cy="29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pl-PL" altLang="cs-CZ" sz="1400" b="1">
                <a:solidFill>
                  <a:srgbClr val="000000"/>
                </a:solidFill>
                <a:latin typeface="Arial - 20"/>
              </a:rPr>
              <a:t>Seznam použité literatury a pramenů:</a:t>
            </a:r>
            <a:endParaRPr lang="cs-CZ" altLang="cs-CZ" sz="1400" b="1">
              <a:solidFill>
                <a:srgbClr val="000000"/>
              </a:solidFill>
              <a:latin typeface="Arial - 20"/>
            </a:endParaRPr>
          </a:p>
        </p:txBody>
      </p:sp>
      <p:sp>
        <p:nvSpPr>
          <p:cNvPr id="9221" name="TextovéPole 5"/>
          <p:cNvSpPr txBox="1">
            <a:spLocks noChangeArrowheads="1"/>
          </p:cNvSpPr>
          <p:nvPr/>
        </p:nvSpPr>
        <p:spPr bwMode="auto">
          <a:xfrm>
            <a:off x="628650" y="514350"/>
            <a:ext cx="8047038" cy="4216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cs-CZ" sz="1100" dirty="0">
                <a:solidFill>
                  <a:srgbClr val="000000"/>
                </a:solidFill>
                <a:latin typeface="Arial - 16"/>
                <a:hlinkClick r:id="rId2"/>
              </a:rPr>
              <a:t>http://tice.avion.free.fr/fswordfind/fswordfinder.php</a:t>
            </a:r>
            <a:endParaRPr lang="fr-FR" sz="1100" dirty="0">
              <a:solidFill>
                <a:srgbClr val="000000"/>
              </a:solidFill>
              <a:latin typeface="Arial - 16"/>
            </a:endParaRPr>
          </a:p>
          <a:p>
            <a:pPr eaLnBrk="1" hangingPunct="1"/>
            <a:endParaRPr lang="fr-FR" altLang="cs-CZ" sz="1100" dirty="0"/>
          </a:p>
        </p:txBody>
      </p:sp>
    </p:spTree>
    <p:extLst>
      <p:ext uri="{BB962C8B-B14F-4D97-AF65-F5344CB8AC3E}">
        <p14:creationId xmlns:p14="http://schemas.microsoft.com/office/powerpoint/2010/main" val="1529629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23528" y="116632"/>
            <a:ext cx="8568952" cy="576064"/>
          </a:xfrm>
        </p:spPr>
        <p:txBody>
          <a:bodyPr>
            <a:normAutofit fontScale="90000"/>
          </a:bodyPr>
          <a:lstStyle/>
          <a:p>
            <a:pPr algn="ctr"/>
            <a:r>
              <a:rPr lang="fr-FR" b="1" dirty="0" smtClean="0">
                <a:latin typeface="Arial" panose="020B0604020202020204" pitchFamily="34" charset="0"/>
                <a:cs typeface="Arial" panose="020B0604020202020204" pitchFamily="34" charset="0"/>
              </a:rPr>
              <a:t>Réponds aux questions suivantes :</a:t>
            </a:r>
            <a:endParaRPr lang="cs-CZ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"/>
          </p:nvPr>
        </p:nvSpPr>
        <p:spPr>
          <a:xfrm>
            <a:off x="179512" y="1231776"/>
            <a:ext cx="8784976" cy="5221560"/>
          </a:xfrm>
        </p:spPr>
        <p:txBody>
          <a:bodyPr>
            <a:normAutofit fontScale="92500" lnSpcReduction="20000"/>
          </a:bodyPr>
          <a:lstStyle/>
          <a:p>
            <a:r>
              <a:rPr lang="fr-FR" b="1" dirty="0" smtClean="0">
                <a:latin typeface="Arial" panose="020B0604020202020204" pitchFamily="34" charset="0"/>
                <a:cs typeface="Arial" panose="020B0604020202020204" pitchFamily="34" charset="0"/>
              </a:rPr>
              <a:t>1. Pauline </a:t>
            </a:r>
            <a:r>
              <a:rPr lang="fr-FR" b="1" dirty="0">
                <a:latin typeface="Arial" panose="020B0604020202020204" pitchFamily="34" charset="0"/>
                <a:cs typeface="Arial" panose="020B0604020202020204" pitchFamily="34" charset="0"/>
              </a:rPr>
              <a:t>est en vacances à </a:t>
            </a:r>
            <a:r>
              <a:rPr lang="fr-FR" b="1" dirty="0" smtClean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marL="594360" lvl="2" indent="0">
              <a:buNone/>
            </a:pPr>
            <a:r>
              <a:rPr lang="fr-FR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		□ </a:t>
            </a:r>
            <a:r>
              <a:rPr lang="fr-FR" sz="2400" dirty="0">
                <a:latin typeface="Arial" panose="020B0604020202020204" pitchFamily="34" charset="0"/>
                <a:cs typeface="Arial" panose="020B0604020202020204" pitchFamily="34" charset="0"/>
              </a:rPr>
              <a:t>Paris</a:t>
            </a: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fr-FR" dirty="0" smtClean="0">
                <a:latin typeface="Arial" panose="020B0604020202020204" pitchFamily="34" charset="0"/>
                <a:cs typeface="Arial" panose="020B0604020202020204" pitchFamily="34" charset="0"/>
              </a:rPr>
              <a:t>		</a:t>
            </a:r>
            <a:r>
              <a:rPr lang="fr-FR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□ </a:t>
            </a:r>
            <a:r>
              <a:rPr lang="fr-FR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Strasbourg</a:t>
            </a:r>
          </a:p>
          <a:p>
            <a:pPr marL="594360" lvl="2" indent="0">
              <a:buNone/>
            </a:pPr>
            <a:r>
              <a:rPr lang="fr-FR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		□ </a:t>
            </a:r>
            <a:r>
              <a:rPr lang="fr-FR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Saint-Tropez</a:t>
            </a: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fr-FR" dirty="0" smtClean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fr-FR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□ </a:t>
            </a:r>
            <a:r>
              <a:rPr lang="fr-FR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Montpellier</a:t>
            </a: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endParaRPr lang="fr-FR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fr-FR" b="1" dirty="0" smtClean="0">
                <a:latin typeface="Arial" panose="020B0604020202020204" pitchFamily="34" charset="0"/>
                <a:cs typeface="Arial" panose="020B0604020202020204" pitchFamily="34" charset="0"/>
              </a:rPr>
              <a:t>2. Dans </a:t>
            </a:r>
            <a:r>
              <a:rPr lang="fr-FR" b="1" dirty="0">
                <a:latin typeface="Arial" panose="020B0604020202020204" pitchFamily="34" charset="0"/>
                <a:cs typeface="Arial" panose="020B0604020202020204" pitchFamily="34" charset="0"/>
              </a:rPr>
              <a:t>quelle ville Justine habite-t-elle </a:t>
            </a:r>
            <a:r>
              <a:rPr lang="fr-FR" b="1" dirty="0" smtClean="0"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</a:p>
          <a:p>
            <a:pPr marL="320040" lvl="1" indent="0">
              <a:lnSpc>
                <a:spcPct val="110000"/>
              </a:lnSpc>
              <a:buNone/>
            </a:pPr>
            <a:r>
              <a:rPr lang="fr-FR" sz="3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		□ </a:t>
            </a:r>
            <a:r>
              <a:rPr lang="fr-FR" dirty="0" smtClean="0">
                <a:latin typeface="Arial" panose="020B0604020202020204" pitchFamily="34" charset="0"/>
                <a:cs typeface="Arial" panose="020B0604020202020204" pitchFamily="34" charset="0"/>
              </a:rPr>
              <a:t>à Paris</a:t>
            </a: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fr-FR" dirty="0" smtClean="0">
                <a:latin typeface="Arial" panose="020B0604020202020204" pitchFamily="34" charset="0"/>
                <a:cs typeface="Arial" panose="020B0604020202020204" pitchFamily="34" charset="0"/>
              </a:rPr>
              <a:t>		</a:t>
            </a:r>
            <a:r>
              <a:rPr lang="fr-FR" sz="3400" b="1" dirty="0">
                <a:latin typeface="Arial" panose="020B0604020202020204" pitchFamily="34" charset="0"/>
                <a:cs typeface="Arial" panose="020B0604020202020204" pitchFamily="34" charset="0"/>
              </a:rPr>
              <a:t>□ </a:t>
            </a:r>
            <a:r>
              <a:rPr lang="fr-FR" dirty="0" smtClean="0">
                <a:latin typeface="Arial" panose="020B0604020202020204" pitchFamily="34" charset="0"/>
                <a:cs typeface="Arial" panose="020B0604020202020204" pitchFamily="34" charset="0"/>
              </a:rPr>
              <a:t>à </a:t>
            </a: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Strasbourg 	</a:t>
            </a:r>
            <a:endParaRPr lang="fr-FR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20040" lvl="1" indent="0">
              <a:lnSpc>
                <a:spcPct val="110000"/>
              </a:lnSpc>
              <a:buNone/>
            </a:pPr>
            <a:r>
              <a:rPr lang="fr-FR" sz="3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		□ </a:t>
            </a:r>
            <a:r>
              <a:rPr lang="fr-FR" dirty="0" smtClean="0">
                <a:latin typeface="Arial" panose="020B0604020202020204" pitchFamily="34" charset="0"/>
                <a:cs typeface="Arial" panose="020B0604020202020204" pitchFamily="34" charset="0"/>
              </a:rPr>
              <a:t>à </a:t>
            </a: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Saint-Tropez </a:t>
            </a:r>
            <a:r>
              <a:rPr lang="fr-FR" dirty="0" smtClean="0">
                <a:latin typeface="Arial" panose="020B0604020202020204" pitchFamily="34" charset="0"/>
                <a:cs typeface="Arial" panose="020B0604020202020204" pitchFamily="34" charset="0"/>
              </a:rPr>
              <a:t>		</a:t>
            </a:r>
            <a:r>
              <a:rPr lang="fr-FR" sz="3400" b="1" dirty="0">
                <a:latin typeface="Arial" panose="020B0604020202020204" pitchFamily="34" charset="0"/>
                <a:cs typeface="Arial" panose="020B0604020202020204" pitchFamily="34" charset="0"/>
              </a:rPr>
              <a:t>□ </a:t>
            </a:r>
            <a:r>
              <a:rPr lang="fr-FR" dirty="0" smtClean="0">
                <a:latin typeface="Arial" panose="020B0604020202020204" pitchFamily="34" charset="0"/>
                <a:cs typeface="Arial" panose="020B0604020202020204" pitchFamily="34" charset="0"/>
              </a:rPr>
              <a:t>à </a:t>
            </a: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Montpellier 	</a:t>
            </a:r>
            <a:endParaRPr lang="fr-FR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fr-FR" b="1" dirty="0" smtClean="0">
                <a:latin typeface="Arial" panose="020B0604020202020204" pitchFamily="34" charset="0"/>
                <a:cs typeface="Arial" panose="020B0604020202020204" pitchFamily="34" charset="0"/>
              </a:rPr>
              <a:t>3. Quel </a:t>
            </a:r>
            <a:r>
              <a:rPr lang="fr-FR" b="1" dirty="0">
                <a:latin typeface="Arial" panose="020B0604020202020204" pitchFamily="34" charset="0"/>
                <a:cs typeface="Arial" panose="020B0604020202020204" pitchFamily="34" charset="0"/>
              </a:rPr>
              <a:t>temps fait-il à Paris </a:t>
            </a:r>
            <a:r>
              <a:rPr lang="fr-FR" b="1" dirty="0" smtClean="0"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</a:p>
          <a:p>
            <a:pPr marL="320040" lvl="1" indent="0">
              <a:buNone/>
            </a:pPr>
            <a:r>
              <a:rPr lang="fr-FR" sz="3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		□ </a:t>
            </a:r>
            <a:r>
              <a:rPr lang="fr-FR" dirty="0" smtClean="0">
                <a:latin typeface="Arial" panose="020B0604020202020204" pitchFamily="34" charset="0"/>
                <a:cs typeface="Arial" panose="020B0604020202020204" pitchFamily="34" charset="0"/>
              </a:rPr>
              <a:t>il pleut</a:t>
            </a: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fr-FR" dirty="0" smtClean="0">
                <a:latin typeface="Arial" panose="020B0604020202020204" pitchFamily="34" charset="0"/>
                <a:cs typeface="Arial" panose="020B0604020202020204" pitchFamily="34" charset="0"/>
              </a:rPr>
              <a:t>		</a:t>
            </a:r>
            <a:r>
              <a:rPr lang="fr-FR" sz="3400" b="1" dirty="0">
                <a:latin typeface="Arial" panose="020B0604020202020204" pitchFamily="34" charset="0"/>
                <a:cs typeface="Arial" panose="020B0604020202020204" pitchFamily="34" charset="0"/>
              </a:rPr>
              <a:t>□ </a:t>
            </a:r>
            <a:r>
              <a:rPr lang="fr-FR" dirty="0" smtClean="0">
                <a:latin typeface="Arial" panose="020B0604020202020204" pitchFamily="34" charset="0"/>
                <a:cs typeface="Arial" panose="020B0604020202020204" pitchFamily="34" charset="0"/>
              </a:rPr>
              <a:t>il neige</a:t>
            </a: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endParaRPr lang="fr-FR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20040" lvl="1" indent="0">
              <a:buNone/>
            </a:pPr>
            <a:r>
              <a:rPr lang="fr-FR" sz="3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		□ </a:t>
            </a:r>
            <a:r>
              <a:rPr lang="fr-FR" dirty="0" smtClean="0">
                <a:latin typeface="Arial" panose="020B0604020202020204" pitchFamily="34" charset="0"/>
                <a:cs typeface="Arial" panose="020B0604020202020204" pitchFamily="34" charset="0"/>
              </a:rPr>
              <a:t>il fait beau</a:t>
            </a: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fr-FR" dirty="0" smtClean="0">
                <a:latin typeface="Arial" panose="020B0604020202020204" pitchFamily="34" charset="0"/>
                <a:cs typeface="Arial" panose="020B0604020202020204" pitchFamily="34" charset="0"/>
              </a:rPr>
              <a:t>		</a:t>
            </a:r>
            <a:r>
              <a:rPr lang="fr-FR" sz="3400" b="1" dirty="0">
                <a:latin typeface="Arial" panose="020B0604020202020204" pitchFamily="34" charset="0"/>
                <a:cs typeface="Arial" panose="020B0604020202020204" pitchFamily="34" charset="0"/>
              </a:rPr>
              <a:t>□ </a:t>
            </a:r>
            <a:r>
              <a:rPr lang="fr-FR" dirty="0" smtClean="0">
                <a:latin typeface="Arial" panose="020B0604020202020204" pitchFamily="34" charset="0"/>
                <a:cs typeface="Arial" panose="020B0604020202020204" pitchFamily="34" charset="0"/>
              </a:rPr>
              <a:t>il fait froid</a:t>
            </a: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endParaRPr lang="fr-FR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fr-FR" b="1" dirty="0" smtClean="0">
                <a:latin typeface="Arial" panose="020B0604020202020204" pitchFamily="34" charset="0"/>
                <a:cs typeface="Arial" panose="020B0604020202020204" pitchFamily="34" charset="0"/>
              </a:rPr>
              <a:t>4. Pauline </a:t>
            </a:r>
            <a:r>
              <a:rPr lang="fr-FR" b="1" dirty="0">
                <a:latin typeface="Arial" panose="020B0604020202020204" pitchFamily="34" charset="0"/>
                <a:cs typeface="Arial" panose="020B0604020202020204" pitchFamily="34" charset="0"/>
              </a:rPr>
              <a:t>n’aime pas :</a:t>
            </a:r>
            <a:endParaRPr lang="fr-FR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417320" lvl="5" indent="0">
              <a:buNone/>
            </a:pPr>
            <a:r>
              <a:rPr lang="fr-FR" sz="3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	□ </a:t>
            </a:r>
            <a:r>
              <a:rPr lang="fr-FR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Les Parisiens</a:t>
            </a:r>
            <a:r>
              <a:rPr lang="fr-FR" dirty="0" smtClean="0">
                <a:latin typeface="Arial" panose="020B0604020202020204" pitchFamily="34" charset="0"/>
                <a:cs typeface="Arial" panose="020B0604020202020204" pitchFamily="34" charset="0"/>
              </a:rPr>
              <a:t>		</a:t>
            </a:r>
            <a:r>
              <a:rPr lang="fr-FR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□ </a:t>
            </a:r>
            <a:r>
              <a:rPr lang="fr-FR" sz="2400" dirty="0">
                <a:latin typeface="Arial" panose="020B0604020202020204" pitchFamily="34" charset="0"/>
                <a:cs typeface="Arial" panose="020B0604020202020204" pitchFamily="34" charset="0"/>
              </a:rPr>
              <a:t>Paris</a:t>
            </a: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endParaRPr lang="fr-FR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417320" lvl="5" indent="0">
              <a:buNone/>
            </a:pPr>
            <a:r>
              <a:rPr lang="fr-FR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	□ </a:t>
            </a:r>
            <a:r>
              <a:rPr lang="fr-FR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Le temps</a:t>
            </a:r>
            <a:r>
              <a:rPr lang="fr-FR" dirty="0" smtClean="0">
                <a:latin typeface="Arial" panose="020B0604020202020204" pitchFamily="34" charset="0"/>
                <a:cs typeface="Arial" panose="020B0604020202020204" pitchFamily="34" charset="0"/>
              </a:rPr>
              <a:t>			</a:t>
            </a:r>
            <a:r>
              <a:rPr lang="fr-FR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□ </a:t>
            </a:r>
            <a:r>
              <a:rPr lang="fr-FR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Les petits déjeuners</a:t>
            </a:r>
            <a:r>
              <a:rPr lang="fr-FR" dirty="0" smtClean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</a:p>
          <a:p>
            <a:pPr lvl="1"/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6811583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463488" y="908720"/>
            <a:ext cx="8525510" cy="3032242"/>
            <a:chOff x="747" y="1911"/>
            <a:chExt cx="13426" cy="4776"/>
          </a:xfrm>
        </p:grpSpPr>
        <p:grpSp>
          <p:nvGrpSpPr>
            <p:cNvPr id="5" name="Group 4"/>
            <p:cNvGrpSpPr>
              <a:grpSpLocks/>
            </p:cNvGrpSpPr>
            <p:nvPr/>
          </p:nvGrpSpPr>
          <p:grpSpPr bwMode="auto">
            <a:xfrm>
              <a:off x="747" y="1911"/>
              <a:ext cx="13426" cy="4776"/>
              <a:chOff x="747" y="1911"/>
              <a:chExt cx="13426" cy="4776"/>
            </a:xfrm>
          </p:grpSpPr>
          <p:grpSp>
            <p:nvGrpSpPr>
              <p:cNvPr id="7" name="Group 6"/>
              <p:cNvGrpSpPr>
                <a:grpSpLocks/>
              </p:cNvGrpSpPr>
              <p:nvPr/>
            </p:nvGrpSpPr>
            <p:grpSpPr bwMode="auto">
              <a:xfrm>
                <a:off x="747" y="1911"/>
                <a:ext cx="13426" cy="4669"/>
                <a:chOff x="747" y="1911"/>
                <a:chExt cx="13426" cy="4669"/>
              </a:xfrm>
            </p:grpSpPr>
            <p:grpSp>
              <p:nvGrpSpPr>
                <p:cNvPr id="9" name="Group 8"/>
                <p:cNvGrpSpPr>
                  <a:grpSpLocks/>
                </p:cNvGrpSpPr>
                <p:nvPr/>
              </p:nvGrpSpPr>
              <p:grpSpPr bwMode="auto">
                <a:xfrm>
                  <a:off x="747" y="1911"/>
                  <a:ext cx="13426" cy="4669"/>
                  <a:chOff x="747" y="1911"/>
                  <a:chExt cx="13426" cy="4669"/>
                </a:xfrm>
              </p:grpSpPr>
              <p:sp>
                <p:nvSpPr>
                  <p:cNvPr id="11" name="Text Box 41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1737" y="6220"/>
                    <a:ext cx="540" cy="360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0" tIns="0" rIns="0" bIns="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fr-FR" altLang="cs-CZ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rPr>
                      <a:t>(10)</a:t>
                    </a:r>
                    <a:endParaRPr kumimoji="0" lang="fr-FR" altLang="cs-CZ" sz="1800" b="0" i="0" u="none" strike="noStrike" cap="none" normalizeH="0" baseline="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grpSp>
                <p:nvGrpSpPr>
                  <p:cNvPr id="12" name="Group 9"/>
                  <p:cNvGrpSpPr>
                    <a:grpSpLocks/>
                  </p:cNvGrpSpPr>
                  <p:nvPr/>
                </p:nvGrpSpPr>
                <p:grpSpPr bwMode="auto">
                  <a:xfrm>
                    <a:off x="747" y="1911"/>
                    <a:ext cx="13426" cy="4601"/>
                    <a:chOff x="747" y="1911"/>
                    <a:chExt cx="13426" cy="4601"/>
                  </a:xfrm>
                </p:grpSpPr>
                <p:grpSp>
                  <p:nvGrpSpPr>
                    <p:cNvPr id="13" name="Group 11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747" y="1911"/>
                      <a:ext cx="13426" cy="4601"/>
                      <a:chOff x="747" y="1911"/>
                      <a:chExt cx="13426" cy="4601"/>
                    </a:xfrm>
                  </p:grpSpPr>
                  <p:grpSp>
                    <p:nvGrpSpPr>
                      <p:cNvPr id="15" name="Group 13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747" y="1911"/>
                        <a:ext cx="13426" cy="4601"/>
                        <a:chOff x="747" y="1911"/>
                        <a:chExt cx="13426" cy="4601"/>
                      </a:xfrm>
                    </p:grpSpPr>
                    <p:grpSp>
                      <p:nvGrpSpPr>
                        <p:cNvPr id="17" name="Group 15"/>
                        <p:cNvGrpSpPr>
                          <a:grpSpLocks/>
                        </p:cNvGrpSpPr>
                        <p:nvPr/>
                      </p:nvGrpSpPr>
                      <p:grpSpPr bwMode="auto">
                        <a:xfrm>
                          <a:off x="747" y="1911"/>
                          <a:ext cx="13426" cy="4601"/>
                          <a:chOff x="747" y="1911"/>
                          <a:chExt cx="13426" cy="4601"/>
                        </a:xfrm>
                      </p:grpSpPr>
                      <p:grpSp>
                        <p:nvGrpSpPr>
                          <p:cNvPr id="19" name="Group 17"/>
                          <p:cNvGrpSpPr>
                            <a:grpSpLocks/>
                          </p:cNvGrpSpPr>
                          <p:nvPr/>
                        </p:nvGrpSpPr>
                        <p:grpSpPr bwMode="auto">
                          <a:xfrm>
                            <a:off x="747" y="1911"/>
                            <a:ext cx="13426" cy="4601"/>
                            <a:chOff x="747" y="1911"/>
                            <a:chExt cx="13426" cy="4601"/>
                          </a:xfrm>
                        </p:grpSpPr>
                        <p:grpSp>
                          <p:nvGrpSpPr>
                            <p:cNvPr id="21" name="Group 19"/>
                            <p:cNvGrpSpPr>
                              <a:grpSpLocks/>
                            </p:cNvGrpSpPr>
                            <p:nvPr/>
                          </p:nvGrpSpPr>
                          <p:grpSpPr bwMode="auto">
                            <a:xfrm>
                              <a:off x="747" y="1911"/>
                              <a:ext cx="13426" cy="4601"/>
                              <a:chOff x="747" y="1911"/>
                              <a:chExt cx="13426" cy="4601"/>
                            </a:xfrm>
                          </p:grpSpPr>
                          <p:grpSp>
                            <p:nvGrpSpPr>
                              <p:cNvPr id="23" name="Group 21"/>
                              <p:cNvGrpSpPr>
                                <a:grpSpLocks/>
                              </p:cNvGrpSpPr>
                              <p:nvPr/>
                            </p:nvGrpSpPr>
                            <p:grpSpPr bwMode="auto">
                              <a:xfrm>
                                <a:off x="747" y="1911"/>
                                <a:ext cx="13426" cy="4601"/>
                                <a:chOff x="747" y="1911"/>
                                <a:chExt cx="13426" cy="4601"/>
                              </a:xfrm>
                            </p:grpSpPr>
                            <p:grpSp>
                              <p:nvGrpSpPr>
                                <p:cNvPr id="25" name="Group 23"/>
                                <p:cNvGrpSpPr>
                                  <a:grpSpLocks/>
                                </p:cNvGrpSpPr>
                                <p:nvPr/>
                              </p:nvGrpSpPr>
                              <p:grpSpPr bwMode="auto">
                                <a:xfrm>
                                  <a:off x="747" y="1911"/>
                                  <a:ext cx="13426" cy="4601"/>
                                  <a:chOff x="747" y="1911"/>
                                  <a:chExt cx="13426" cy="4601"/>
                                </a:xfrm>
                              </p:grpSpPr>
                              <p:grpSp>
                                <p:nvGrpSpPr>
                                  <p:cNvPr id="27" name="Group 25"/>
                                  <p:cNvGrpSpPr>
                                    <a:grpSpLocks/>
                                  </p:cNvGrpSpPr>
                                  <p:nvPr/>
                                </p:nvGrpSpPr>
                                <p:grpSpPr bwMode="auto">
                                  <a:xfrm>
                                    <a:off x="747" y="1911"/>
                                    <a:ext cx="13426" cy="4601"/>
                                    <a:chOff x="747" y="1911"/>
                                    <a:chExt cx="13426" cy="4601"/>
                                  </a:xfrm>
                                </p:grpSpPr>
                                <p:grpSp>
                                  <p:nvGrpSpPr>
                                    <p:cNvPr id="29" name="Group 27"/>
                                    <p:cNvGrpSpPr>
                                      <a:grpSpLocks/>
                                    </p:cNvGrpSpPr>
                                    <p:nvPr/>
                                  </p:nvGrpSpPr>
                                  <p:grpSpPr bwMode="auto">
                                    <a:xfrm>
                                      <a:off x="747" y="1911"/>
                                      <a:ext cx="13426" cy="4601"/>
                                      <a:chOff x="747" y="567"/>
                                      <a:chExt cx="13426" cy="4601"/>
                                    </a:xfrm>
                                  </p:grpSpPr>
                                  <p:sp>
                                    <p:nvSpPr>
                                      <p:cNvPr id="31" name="Rectangle 40" descr="Patin_a_glace"/>
                                      <p:cNvSpPr>
                                        <a:spLocks noChangeArrowheads="1"/>
                                      </p:cNvSpPr>
                                      <p:nvPr/>
                                    </p:nvSpPr>
                                    <p:spPr bwMode="auto">
                                      <a:xfrm>
                                        <a:off x="2547" y="1299"/>
                                        <a:ext cx="1361" cy="1361"/>
                                      </a:xfrm>
                                      <a:prstGeom prst="rect">
                                        <a:avLst/>
                                      </a:prstGeom>
                                      <a:blipFill dpi="0" rotWithShape="1">
                                        <a:blip r:embed="rId2" cstate="print"/>
                                        <a:srcRect/>
                                        <a:stretch>
                                          <a:fillRect/>
                                        </a:stretch>
                                      </a:blipFill>
                                      <a:ln>
                                        <a:noFill/>
                                      </a:ln>
                                      <a:extLst>
                                        <a:ext uri="{91240B29-F687-4F45-9708-019B960494DF}">
                                          <a14:hiddenLine xmlns:a14="http://schemas.microsoft.com/office/drawing/2010/main" w="9525">
                                            <a:solidFill>
                                              <a:srgbClr val="000000"/>
                                            </a:solidFill>
                                            <a:miter lim="800000"/>
                                            <a:headEnd/>
                                            <a:tailEnd/>
                                          </a14:hiddenLine>
                                        </a:ext>
                                      </a:extLst>
                                    </p:spPr>
                                    <p:txBody>
                                      <a:bodyPr vert="horz" wrap="square" lIns="91440" tIns="45720" rIns="91440" bIns="45720" numCol="1" anchor="t" anchorCtr="0" compatLnSpc="1">
                                        <a:prstTxWarp prst="textNoShape">
                                          <a:avLst/>
                                        </a:prstTxWarp>
                                      </a:bodyPr>
                                      <a:lstStyle/>
                                      <a:p>
                                        <a:endParaRPr lang="cs-CZ"/>
                                      </a:p>
                                    </p:txBody>
                                  </p:sp>
                                  <p:sp>
                                    <p:nvSpPr>
                                      <p:cNvPr id="32" name="Rectangle 39" descr="nikebauer_vapor_xxxx_mini_stick"/>
                                      <p:cNvSpPr>
                                        <a:spLocks noChangeArrowheads="1"/>
                                      </p:cNvSpPr>
                                      <p:nvPr/>
                                    </p:nvSpPr>
                                    <p:spPr bwMode="auto">
                                      <a:xfrm rot="888776">
                                        <a:off x="8043" y="1091"/>
                                        <a:ext cx="1980" cy="1620"/>
                                      </a:xfrm>
                                      <a:prstGeom prst="rect">
                                        <a:avLst/>
                                      </a:prstGeom>
                                      <a:blipFill dpi="0" rotWithShape="1">
                                        <a:blip r:embed="rId3" cstate="print"/>
                                        <a:srcRect/>
                                        <a:stretch>
                                          <a:fillRect/>
                                        </a:stretch>
                                      </a:blipFill>
                                      <a:ln>
                                        <a:noFill/>
                                      </a:ln>
                                      <a:extLst>
                                        <a:ext uri="{91240B29-F687-4F45-9708-019B960494DF}">
                                          <a14:hiddenLine xmlns:a14="http://schemas.microsoft.com/office/drawing/2010/main" w="9525">
                                            <a:solidFill>
                                              <a:srgbClr val="000000"/>
                                            </a:solidFill>
                                            <a:miter lim="800000"/>
                                            <a:headEnd/>
                                            <a:tailEnd/>
                                          </a14:hiddenLine>
                                        </a:ext>
                                      </a:extLst>
                                    </p:spPr>
                                    <p:txBody>
                                      <a:bodyPr vert="horz" wrap="square" lIns="91440" tIns="45720" rIns="91440" bIns="45720" numCol="1" anchor="t" anchorCtr="0" compatLnSpc="1">
                                        <a:prstTxWarp prst="textNoShape">
                                          <a:avLst/>
                                        </a:prstTxWarp>
                                      </a:bodyPr>
                                      <a:lstStyle/>
                                      <a:p>
                                        <a:endParaRPr lang="cs-CZ"/>
                                      </a:p>
                                    </p:txBody>
                                  </p:sp>
                                  <p:sp>
                                    <p:nvSpPr>
                                      <p:cNvPr id="33" name="Rectangle 38" descr="babolat_raquette_thumbm"/>
                                      <p:cNvSpPr>
                                        <a:spLocks noChangeArrowheads="1"/>
                                      </p:cNvSpPr>
                                      <p:nvPr/>
                                    </p:nvSpPr>
                                    <p:spPr bwMode="auto">
                                      <a:xfrm rot="21013679">
                                        <a:off x="12013" y="1302"/>
                                        <a:ext cx="2160" cy="1440"/>
                                      </a:xfrm>
                                      <a:prstGeom prst="rect">
                                        <a:avLst/>
                                      </a:prstGeom>
                                      <a:blipFill dpi="0" rotWithShape="1">
                                        <a:blip r:embed="rId4" cstate="print"/>
                                        <a:srcRect/>
                                        <a:stretch>
                                          <a:fillRect b="-12636"/>
                                        </a:stretch>
                                      </a:blipFill>
                                      <a:ln>
                                        <a:noFill/>
                                      </a:ln>
                                      <a:extLst>
                                        <a:ext uri="{91240B29-F687-4F45-9708-019B960494DF}">
                                          <a14:hiddenLine xmlns:a14="http://schemas.microsoft.com/office/drawing/2010/main" w="9525">
                                            <a:solidFill>
                                              <a:srgbClr val="000000"/>
                                            </a:solidFill>
                                            <a:miter lim="800000"/>
                                            <a:headEnd/>
                                            <a:tailEnd/>
                                          </a14:hiddenLine>
                                        </a:ext>
                                      </a:extLst>
                                    </p:spPr>
                                    <p:txBody>
                                      <a:bodyPr vert="horz" wrap="square" lIns="91440" tIns="45720" rIns="91440" bIns="45720" numCol="1" anchor="t" anchorCtr="0" compatLnSpc="1">
                                        <a:prstTxWarp prst="textNoShape">
                                          <a:avLst/>
                                        </a:prstTxWarp>
                                      </a:bodyPr>
                                      <a:lstStyle/>
                                      <a:p>
                                        <a:endParaRPr lang="cs-CZ"/>
                                      </a:p>
                                    </p:txBody>
                                  </p:sp>
                                  <p:sp>
                                    <p:nvSpPr>
                                      <p:cNvPr id="34" name="Rectangle 37" descr="balle_tennis_2"/>
                                      <p:cNvSpPr>
                                        <a:spLocks noChangeArrowheads="1"/>
                                      </p:cNvSpPr>
                                      <p:nvPr/>
                                    </p:nvSpPr>
                                    <p:spPr bwMode="auto">
                                      <a:xfrm>
                                        <a:off x="1751" y="3856"/>
                                        <a:ext cx="1020" cy="1020"/>
                                      </a:xfrm>
                                      <a:prstGeom prst="rect">
                                        <a:avLst/>
                                      </a:prstGeom>
                                      <a:blipFill dpi="0" rotWithShape="1">
                                        <a:blip r:embed="rId5" cstate="print"/>
                                        <a:srcRect/>
                                        <a:stretch>
                                          <a:fillRect/>
                                        </a:stretch>
                                      </a:blipFill>
                                      <a:ln>
                                        <a:noFill/>
                                      </a:ln>
                                      <a:extLst>
                                        <a:ext uri="{91240B29-F687-4F45-9708-019B960494DF}">
                                          <a14:hiddenLine xmlns:a14="http://schemas.microsoft.com/office/drawing/2010/main" w="9525">
                                            <a:solidFill>
                                              <a:srgbClr val="000000"/>
                                            </a:solidFill>
                                            <a:miter lim="800000"/>
                                            <a:headEnd/>
                                            <a:tailEnd/>
                                          </a14:hiddenLine>
                                        </a:ext>
                                      </a:extLst>
                                    </p:spPr>
                                    <p:txBody>
                                      <a:bodyPr vert="horz" wrap="square" lIns="91440" tIns="45720" rIns="91440" bIns="45720" numCol="1" anchor="t" anchorCtr="0" compatLnSpc="1">
                                        <a:prstTxWarp prst="textNoShape">
                                          <a:avLst/>
                                        </a:prstTxWarp>
                                      </a:bodyPr>
                                      <a:lstStyle/>
                                      <a:p>
                                        <a:endParaRPr lang="cs-CZ"/>
                                      </a:p>
                                    </p:txBody>
                                  </p:sp>
                                  <p:sp>
                                    <p:nvSpPr>
                                      <p:cNvPr id="35" name="Rectangle 36" descr="h11726595562802701224-180-130--filet-mini-tennis--poteau-3m"/>
                                      <p:cNvSpPr>
                                        <a:spLocks noChangeArrowheads="1"/>
                                      </p:cNvSpPr>
                                      <p:nvPr/>
                                    </p:nvSpPr>
                                    <p:spPr bwMode="auto">
                                      <a:xfrm>
                                        <a:off x="747" y="2907"/>
                                        <a:ext cx="1361" cy="1080"/>
                                      </a:xfrm>
                                      <a:prstGeom prst="rect">
                                        <a:avLst/>
                                      </a:prstGeom>
                                      <a:blipFill dpi="0" rotWithShape="1">
                                        <a:blip r:embed="rId6" cstate="print"/>
                                        <a:srcRect/>
                                        <a:stretch>
                                          <a:fillRect r="-9874"/>
                                        </a:stretch>
                                      </a:blipFill>
                                      <a:ln>
                                        <a:noFill/>
                                      </a:ln>
                                      <a:extLst>
                                        <a:ext uri="{91240B29-F687-4F45-9708-019B960494DF}">
                                          <a14:hiddenLine xmlns:a14="http://schemas.microsoft.com/office/drawing/2010/main" w="9525">
                                            <a:solidFill>
                                              <a:srgbClr val="000000"/>
                                            </a:solidFill>
                                            <a:miter lim="800000"/>
                                            <a:headEnd/>
                                            <a:tailEnd/>
                                          </a14:hiddenLine>
                                        </a:ext>
                                      </a:extLst>
                                    </p:spPr>
                                    <p:txBody>
                                      <a:bodyPr vert="horz" wrap="square" lIns="91440" tIns="45720" rIns="91440" bIns="45720" numCol="1" anchor="t" anchorCtr="0" compatLnSpc="1">
                                        <a:prstTxWarp prst="textNoShape">
                                          <a:avLst/>
                                        </a:prstTxWarp>
                                      </a:bodyPr>
                                      <a:lstStyle/>
                                      <a:p>
                                        <a:endParaRPr lang="cs-CZ"/>
                                      </a:p>
                                    </p:txBody>
                                  </p:sp>
                                  <p:sp>
                                    <p:nvSpPr>
                                      <p:cNvPr id="36" name="Rectangle 35" descr="ggsqrhbs[1]"/>
                                      <p:cNvSpPr>
                                        <a:spLocks noChangeArrowheads="1"/>
                                      </p:cNvSpPr>
                                      <p:nvPr/>
                                    </p:nvSpPr>
                                    <p:spPr bwMode="auto">
                                      <a:xfrm>
                                        <a:off x="10023" y="612"/>
                                        <a:ext cx="1800" cy="1901"/>
                                      </a:xfrm>
                                      <a:prstGeom prst="rect">
                                        <a:avLst/>
                                      </a:prstGeom>
                                      <a:blipFill dpi="0" rotWithShape="1">
                                        <a:blip r:embed="rId7" cstate="print"/>
                                        <a:srcRect/>
                                        <a:stretch>
                                          <a:fillRect/>
                                        </a:stretch>
                                      </a:blipFill>
                                      <a:ln>
                                        <a:noFill/>
                                      </a:ln>
                                      <a:extLst>
                                        <a:ext uri="{91240B29-F687-4F45-9708-019B960494DF}">
                                          <a14:hiddenLine xmlns:a14="http://schemas.microsoft.com/office/drawing/2010/main" w="9525">
                                            <a:solidFill>
                                              <a:srgbClr val="000000"/>
                                            </a:solidFill>
                                            <a:miter lim="800000"/>
                                            <a:headEnd/>
                                            <a:tailEnd/>
                                          </a14:hiddenLine>
                                        </a:ext>
                                      </a:extLst>
                                    </p:spPr>
                                    <p:txBody>
                                      <a:bodyPr vert="horz" wrap="square" lIns="91440" tIns="45720" rIns="91440" bIns="45720" numCol="1" anchor="t" anchorCtr="0" compatLnSpc="1">
                                        <a:prstTxWarp prst="textNoShape">
                                          <a:avLst/>
                                        </a:prstTxWarp>
                                      </a:bodyPr>
                                      <a:lstStyle/>
                                      <a:p>
                                        <a:endParaRPr lang="cs-CZ"/>
                                      </a:p>
                                    </p:txBody>
                                  </p:sp>
                                  <p:sp>
                                    <p:nvSpPr>
                                      <p:cNvPr id="37" name="Rectangle 34" descr="198-759-large"/>
                                      <p:cNvSpPr>
                                        <a:spLocks noChangeArrowheads="1"/>
                                      </p:cNvSpPr>
                                      <p:nvPr/>
                                    </p:nvSpPr>
                                    <p:spPr bwMode="auto">
                                      <a:xfrm>
                                        <a:off x="2907" y="2907"/>
                                        <a:ext cx="1361" cy="1361"/>
                                      </a:xfrm>
                                      <a:prstGeom prst="rect">
                                        <a:avLst/>
                                      </a:prstGeom>
                                      <a:blipFill dpi="0" rotWithShape="1">
                                        <a:blip r:embed="rId8" cstate="print"/>
                                        <a:srcRect/>
                                        <a:stretch>
                                          <a:fillRect/>
                                        </a:stretch>
                                      </a:blipFill>
                                      <a:ln>
                                        <a:noFill/>
                                      </a:ln>
                                      <a:extLst>
                                        <a:ext uri="{91240B29-F687-4F45-9708-019B960494DF}">
                                          <a14:hiddenLine xmlns:a14="http://schemas.microsoft.com/office/drawing/2010/main" w="9525">
                                            <a:solidFill>
                                              <a:srgbClr val="000000"/>
                                            </a:solidFill>
                                            <a:miter lim="800000"/>
                                            <a:headEnd/>
                                            <a:tailEnd/>
                                          </a14:hiddenLine>
                                        </a:ext>
                                      </a:extLst>
                                    </p:spPr>
                                    <p:txBody>
                                      <a:bodyPr vert="horz" wrap="square" lIns="91440" tIns="45720" rIns="91440" bIns="45720" numCol="1" anchor="t" anchorCtr="0" compatLnSpc="1">
                                        <a:prstTxWarp prst="textNoShape">
                                          <a:avLst/>
                                        </a:prstTxWarp>
                                      </a:bodyPr>
                                      <a:lstStyle/>
                                      <a:p>
                                        <a:endParaRPr lang="cs-CZ"/>
                                      </a:p>
                                    </p:txBody>
                                  </p:sp>
                                  <p:sp>
                                    <p:nvSpPr>
                                      <p:cNvPr id="38" name="Rectangle 33" descr="198228"/>
                                      <p:cNvSpPr>
                                        <a:spLocks noChangeArrowheads="1"/>
                                      </p:cNvSpPr>
                                      <p:nvPr/>
                                    </p:nvSpPr>
                                    <p:spPr bwMode="auto">
                                      <a:xfrm>
                                        <a:off x="4167" y="567"/>
                                        <a:ext cx="1980" cy="1541"/>
                                      </a:xfrm>
                                      <a:prstGeom prst="rect">
                                        <a:avLst/>
                                      </a:prstGeom>
                                      <a:blipFill dpi="0" rotWithShape="1">
                                        <a:blip r:embed="rId9" cstate="print"/>
                                        <a:srcRect/>
                                        <a:stretch>
                                          <a:fillRect/>
                                        </a:stretch>
                                      </a:blipFill>
                                      <a:ln>
                                        <a:noFill/>
                                      </a:ln>
                                      <a:extLst>
                                        <a:ext uri="{91240B29-F687-4F45-9708-019B960494DF}">
                                          <a14:hiddenLine xmlns:a14="http://schemas.microsoft.com/office/drawing/2010/main" w="9525">
                                            <a:solidFill>
                                              <a:srgbClr val="000000"/>
                                            </a:solidFill>
                                            <a:miter lim="800000"/>
                                            <a:headEnd/>
                                            <a:tailEnd/>
                                          </a14:hiddenLine>
                                        </a:ext>
                                      </a:extLst>
                                    </p:spPr>
                                    <p:txBody>
                                      <a:bodyPr vert="horz" wrap="square" lIns="91440" tIns="45720" rIns="91440" bIns="45720" numCol="1" anchor="t" anchorCtr="0" compatLnSpc="1">
                                        <a:prstTxWarp prst="textNoShape">
                                          <a:avLst/>
                                        </a:prstTxWarp>
                                      </a:bodyPr>
                                      <a:lstStyle/>
                                      <a:p>
                                        <a:endParaRPr lang="cs-CZ"/>
                                      </a:p>
                                    </p:txBody>
                                  </p:sp>
                                  <p:sp>
                                    <p:nvSpPr>
                                      <p:cNvPr id="39" name="Rectangle 32" descr="Ballon_de_football"/>
                                      <p:cNvSpPr>
                                        <a:spLocks noChangeArrowheads="1"/>
                                      </p:cNvSpPr>
                                      <p:nvPr/>
                                    </p:nvSpPr>
                                    <p:spPr bwMode="auto">
                                      <a:xfrm>
                                        <a:off x="4347" y="3807"/>
                                        <a:ext cx="1361" cy="1361"/>
                                      </a:xfrm>
                                      <a:prstGeom prst="rect">
                                        <a:avLst/>
                                      </a:prstGeom>
                                      <a:blipFill dpi="0" rotWithShape="1">
                                        <a:blip r:embed="rId10" cstate="print"/>
                                        <a:srcRect/>
                                        <a:stretch>
                                          <a:fillRect/>
                                        </a:stretch>
                                      </a:blipFill>
                                      <a:ln>
                                        <a:noFill/>
                                      </a:ln>
                                      <a:extLst>
                                        <a:ext uri="{91240B29-F687-4F45-9708-019B960494DF}">
                                          <a14:hiddenLine xmlns:a14="http://schemas.microsoft.com/office/drawing/2010/main" w="9525">
                                            <a:solidFill>
                                              <a:srgbClr val="000000"/>
                                            </a:solidFill>
                                            <a:miter lim="800000"/>
                                            <a:headEnd/>
                                            <a:tailEnd/>
                                          </a14:hiddenLine>
                                        </a:ext>
                                      </a:extLst>
                                    </p:spPr>
                                    <p:txBody>
                                      <a:bodyPr vert="horz" wrap="square" lIns="91440" tIns="45720" rIns="91440" bIns="45720" numCol="1" anchor="t" anchorCtr="0" compatLnSpc="1">
                                        <a:prstTxWarp prst="textNoShape">
                                          <a:avLst/>
                                        </a:prstTxWarp>
                                      </a:bodyPr>
                                      <a:lstStyle/>
                                      <a:p>
                                        <a:endParaRPr lang="cs-CZ"/>
                                      </a:p>
                                    </p:txBody>
                                  </p:sp>
                                  <p:sp>
                                    <p:nvSpPr>
                                      <p:cNvPr id="40" name="Rectangle 31" descr="495010000000"/>
                                      <p:cNvSpPr>
                                        <a:spLocks noChangeArrowheads="1"/>
                                      </p:cNvSpPr>
                                      <p:nvPr/>
                                    </p:nvSpPr>
                                    <p:spPr bwMode="auto">
                                      <a:xfrm>
                                        <a:off x="6147" y="2907"/>
                                        <a:ext cx="1980" cy="1620"/>
                                      </a:xfrm>
                                      <a:prstGeom prst="rect">
                                        <a:avLst/>
                                      </a:prstGeom>
                                      <a:blipFill dpi="0" rotWithShape="1">
                                        <a:blip r:embed="rId11" cstate="print"/>
                                        <a:srcRect/>
                                        <a:stretch>
                                          <a:fillRect b="-22222"/>
                                        </a:stretch>
                                      </a:blipFill>
                                      <a:ln>
                                        <a:noFill/>
                                      </a:ln>
                                      <a:extLst>
                                        <a:ext uri="{91240B29-F687-4F45-9708-019B960494DF}">
                                          <a14:hiddenLine xmlns:a14="http://schemas.microsoft.com/office/drawing/2010/main" w="9525">
                                            <a:solidFill>
                                              <a:srgbClr val="000000"/>
                                            </a:solidFill>
                                            <a:miter lim="800000"/>
                                            <a:headEnd/>
                                            <a:tailEnd/>
                                          </a14:hiddenLine>
                                        </a:ext>
                                      </a:extLst>
                                    </p:spPr>
                                    <p:txBody>
                                      <a:bodyPr vert="horz" wrap="square" lIns="91440" tIns="45720" rIns="91440" bIns="45720" numCol="1" anchor="t" anchorCtr="0" compatLnSpc="1">
                                        <a:prstTxWarp prst="textNoShape">
                                          <a:avLst/>
                                        </a:prstTxWarp>
                                      </a:bodyPr>
                                      <a:lstStyle/>
                                      <a:p>
                                        <a:endParaRPr lang="cs-CZ"/>
                                      </a:p>
                                    </p:txBody>
                                  </p:sp>
                                  <p:sp>
                                    <p:nvSpPr>
                                      <p:cNvPr id="41" name="Rectangle 30" descr="volant"/>
                                      <p:cNvSpPr>
                                        <a:spLocks noChangeArrowheads="1"/>
                                      </p:cNvSpPr>
                                      <p:nvPr/>
                                    </p:nvSpPr>
                                    <p:spPr bwMode="auto">
                                      <a:xfrm>
                                        <a:off x="747" y="1107"/>
                                        <a:ext cx="900" cy="1260"/>
                                      </a:xfrm>
                                      <a:prstGeom prst="rect">
                                        <a:avLst/>
                                      </a:prstGeom>
                                      <a:blipFill dpi="0" rotWithShape="1">
                                        <a:blip r:embed="rId12" cstate="print"/>
                                        <a:srcRect/>
                                        <a:stretch>
                                          <a:fillRect/>
                                        </a:stretch>
                                      </a:blipFill>
                                      <a:ln>
                                        <a:noFill/>
                                      </a:ln>
                                      <a:extLst>
                                        <a:ext uri="{91240B29-F687-4F45-9708-019B960494DF}">
                                          <a14:hiddenLine xmlns:a14="http://schemas.microsoft.com/office/drawing/2010/main" w="9525">
                                            <a:solidFill>
                                              <a:srgbClr val="000000"/>
                                            </a:solidFill>
                                            <a:miter lim="800000"/>
                                            <a:headEnd/>
                                            <a:tailEnd/>
                                          </a14:hiddenLine>
                                        </a:ext>
                                      </a:extLst>
                                    </p:spPr>
                                    <p:txBody>
                                      <a:bodyPr vert="horz" wrap="square" lIns="91440" tIns="45720" rIns="91440" bIns="45720" numCol="1" anchor="t" anchorCtr="0" compatLnSpc="1">
                                        <a:prstTxWarp prst="textNoShape">
                                          <a:avLst/>
                                        </a:prstTxWarp>
                                      </a:bodyPr>
                                      <a:lstStyle/>
                                      <a:p>
                                        <a:endParaRPr lang="cs-CZ"/>
                                      </a:p>
                                    </p:txBody>
                                  </p:sp>
                                  <p:sp>
                                    <p:nvSpPr>
                                      <p:cNvPr id="42" name="Rectangle 29" descr="boxe05"/>
                                      <p:cNvSpPr>
                                        <a:spLocks noChangeArrowheads="1"/>
                                      </p:cNvSpPr>
                                      <p:nvPr/>
                                    </p:nvSpPr>
                                    <p:spPr bwMode="auto">
                                      <a:xfrm>
                                        <a:off x="6507" y="747"/>
                                        <a:ext cx="1440" cy="1800"/>
                                      </a:xfrm>
                                      <a:prstGeom prst="rect">
                                        <a:avLst/>
                                      </a:prstGeom>
                                      <a:blipFill dpi="0" rotWithShape="1">
                                        <a:blip r:embed="rId13" cstate="print"/>
                                        <a:srcRect/>
                                        <a:stretch>
                                          <a:fillRect b="-13016"/>
                                        </a:stretch>
                                      </a:blipFill>
                                      <a:ln>
                                        <a:noFill/>
                                      </a:ln>
                                      <a:extLst>
                                        <a:ext uri="{91240B29-F687-4F45-9708-019B960494DF}">
                                          <a14:hiddenLine xmlns:a14="http://schemas.microsoft.com/office/drawing/2010/main" w="9525">
                                            <a:solidFill>
                                              <a:srgbClr val="000000"/>
                                            </a:solidFill>
                                            <a:miter lim="800000"/>
                                            <a:headEnd/>
                                            <a:tailEnd/>
                                          </a14:hiddenLine>
                                        </a:ext>
                                      </a:extLst>
                                    </p:spPr>
                                    <p:txBody>
                                      <a:bodyPr vert="horz" wrap="square" lIns="91440" tIns="45720" rIns="91440" bIns="45720" numCol="1" anchor="t" anchorCtr="0" compatLnSpc="1">
                                        <a:prstTxWarp prst="textNoShape">
                                          <a:avLst/>
                                        </a:prstTxWarp>
                                      </a:bodyPr>
                                      <a:lstStyle/>
                                      <a:p>
                                        <a:endParaRPr lang="cs-CZ"/>
                                      </a:p>
                                    </p:txBody>
                                  </p:sp>
                                  <p:sp>
                                    <p:nvSpPr>
                                      <p:cNvPr id="43" name="Rectangle 28" descr="cible_10"/>
                                      <p:cNvSpPr>
                                        <a:spLocks noChangeArrowheads="1"/>
                                      </p:cNvSpPr>
                                      <p:nvPr/>
                                    </p:nvSpPr>
                                    <p:spPr bwMode="auto">
                                      <a:xfrm>
                                        <a:off x="4887" y="2086"/>
                                        <a:ext cx="1361" cy="1361"/>
                                      </a:xfrm>
                                      <a:prstGeom prst="rect">
                                        <a:avLst/>
                                      </a:prstGeom>
                                      <a:blipFill dpi="0" rotWithShape="1">
                                        <a:blip r:embed="rId14" cstate="print"/>
                                        <a:srcRect/>
                                        <a:stretch>
                                          <a:fillRect/>
                                        </a:stretch>
                                      </a:blipFill>
                                      <a:ln>
                                        <a:noFill/>
                                      </a:ln>
                                      <a:extLst>
                                        <a:ext uri="{91240B29-F687-4F45-9708-019B960494DF}">
                                          <a14:hiddenLine xmlns:a14="http://schemas.microsoft.com/office/drawing/2010/main" w="9525">
                                            <a:solidFill>
                                              <a:srgbClr val="000000"/>
                                            </a:solidFill>
                                            <a:miter lim="800000"/>
                                            <a:headEnd/>
                                            <a:tailEnd/>
                                          </a14:hiddenLine>
                                        </a:ext>
                                      </a:extLst>
                                    </p:spPr>
                                    <p:txBody>
                                      <a:bodyPr vert="horz" wrap="square" lIns="91440" tIns="45720" rIns="91440" bIns="45720" numCol="1" anchor="t" anchorCtr="0" compatLnSpc="1">
                                        <a:prstTxWarp prst="textNoShape">
                                          <a:avLst/>
                                        </a:prstTxWarp>
                                      </a:bodyPr>
                                      <a:lstStyle/>
                                      <a:p>
                                        <a:endParaRPr lang="cs-CZ"/>
                                      </a:p>
                                    </p:txBody>
                                  </p:sp>
                                </p:grpSp>
                                <p:sp>
                                  <p:nvSpPr>
                                    <p:cNvPr id="30" name="Text Box 26"/>
                                    <p:cNvSpPr txBox="1">
                                      <a:spLocks noChangeArrowheads="1"/>
                                    </p:cNvSpPr>
                                    <p:nvPr/>
                                  </p:nvSpPr>
                                  <p:spPr bwMode="auto">
                                    <a:xfrm>
                                      <a:off x="747" y="3627"/>
                                      <a:ext cx="540" cy="360"/>
                                    </a:xfrm>
                                    <a:prstGeom prst="rect">
                                      <a:avLst/>
                                    </a:prstGeom>
                                    <a:noFill/>
                                    <a:ln>
                                      <a:noFill/>
                                    </a:ln>
                                    <a:extLst>
                                      <a:ext uri="{909E8E84-426E-40DD-AFC4-6F175D3DCCD1}">
                                        <a14:hiddenFill xmlns:a14="http://schemas.microsoft.com/office/drawing/2010/main">
                                          <a:solidFill>
                                            <a:srgbClr val="FFFFFF"/>
                                          </a:solidFill>
                                        </a14:hiddenFill>
                                      </a:ext>
                                      <a:ext uri="{91240B29-F687-4F45-9708-019B960494DF}">
                                        <a14:hiddenLine xmlns:a14="http://schemas.microsoft.com/office/drawing/2010/main" w="9525">
                                          <a:solidFill>
                                            <a:srgbClr val="000000"/>
                                          </a:solidFill>
                                          <a:miter lim="800000"/>
                                          <a:headEnd/>
                                          <a:tailEnd/>
                                        </a14:hiddenLine>
                                      </a:ext>
                                    </a:extLst>
                                  </p:spPr>
                                  <p:txBody>
                                    <a:bodyPr vert="horz" wrap="square" lIns="0" tIns="0" rIns="0" bIns="0" numCol="1" anchor="t" anchorCtr="0" compatLnSpc="1">
                                      <a:prstTxWarp prst="textNoShape">
                                        <a:avLst/>
                                      </a:prstTxWarp>
                                    </a:bodyPr>
                                    <a:lstStyle/>
                                    <a:p>
                                      <a:pPr marL="0" marR="0" lvl="0" indent="0" algn="l" defTabSz="914400" rtl="0" eaLnBrk="1" fontAlgn="base" latinLnBrk="0" hangingPunct="1">
                                        <a:lnSpc>
                                          <a:spcPct val="100000"/>
                                        </a:lnSpc>
                                        <a:spcBef>
                                          <a:spcPct val="0"/>
                                        </a:spcBef>
                                        <a:spcAft>
                                          <a:spcPct val="0"/>
                                        </a:spcAft>
                                        <a:buClrTx/>
                                        <a:buSzTx/>
                                        <a:buFontTx/>
                                        <a:buNone/>
                                        <a:tabLst/>
                                      </a:pPr>
                                      <a:r>
                                        <a:rPr kumimoji="0" lang="fr-FR" altLang="cs-CZ" sz="1100" b="1" i="0" u="none" strike="noStrike" cap="none" normalizeH="0" baseline="0" smtClean="0">
                                          <a:ln>
                                            <a:noFill/>
                                          </a:ln>
                                          <a:solidFill>
                                            <a:schemeClr val="tx1"/>
                                          </a:solidFill>
                                          <a:effectLst/>
                                          <a:latin typeface="Arial" pitchFamily="34" charset="0"/>
                                          <a:ea typeface="Times New Roman" pitchFamily="18" charset="0"/>
                                          <a:cs typeface="Arial" pitchFamily="34" charset="0"/>
                                        </a:rPr>
                                        <a:t>(1)</a:t>
                                      </a:r>
                                      <a:endParaRPr kumimoji="0" lang="fr-FR" altLang="cs-CZ" sz="1800" b="0" i="0" u="none" strike="noStrike" cap="none" normalizeH="0" baseline="0" smtClean="0">
                                        <a:ln>
                                          <a:noFill/>
                                        </a:ln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Arial" pitchFamily="34" charset="0"/>
                                        <a:cs typeface="Arial" pitchFamily="34" charset="0"/>
                                      </a:endParaRPr>
                                    </a:p>
                                  </p:txBody>
                                </p:sp>
                              </p:grpSp>
                              <p:sp>
                                <p:nvSpPr>
                                  <p:cNvPr id="28" name="Text Box 24"/>
                                  <p:cNvSpPr txBox="1">
                                    <a:spLocks noChangeArrowheads="1"/>
                                  </p:cNvSpPr>
                                  <p:nvPr/>
                                </p:nvSpPr>
                                <p:spPr bwMode="auto">
                                  <a:xfrm>
                                    <a:off x="2907" y="3627"/>
                                    <a:ext cx="540" cy="360"/>
                                  </a:xfrm>
                                  <a:prstGeom prst="rect">
                                    <a:avLst/>
                                  </a:prstGeom>
                                  <a:noFill/>
                                  <a:ln>
                                    <a:noFill/>
                                  </a:ln>
                                  <a:extLst>
                                    <a:ext uri="{909E8E84-426E-40DD-AFC4-6F175D3DCCD1}">
                                      <a14:hiddenFill xmlns:a14="http://schemas.microsoft.com/office/drawing/2010/main">
                                        <a:solidFill>
                                          <a:srgbClr val="FFFFFF"/>
                                        </a:solidFill>
                                      </a14:hiddenFill>
                                    </a:ext>
                                    <a:ext uri="{91240B29-F687-4F45-9708-019B960494DF}">
                                      <a14:hiddenLine xmlns:a14="http://schemas.microsoft.com/office/drawing/2010/main" w="9525">
                                        <a:solidFill>
                                          <a:srgbClr val="000000"/>
                                        </a:solidFill>
                                        <a:miter lim="800000"/>
                                        <a:headEnd/>
                                        <a:tailEnd/>
                                      </a14:hiddenLine>
                                    </a:ext>
                                  </a:extLst>
                                </p:spPr>
                                <p:txBody>
                                  <a:bodyPr vert="horz" wrap="square" lIns="0" tIns="0" rIns="0" bIns="0" numCol="1" anchor="t" anchorCtr="0" compatLnSpc="1">
                                    <a:prstTxWarp prst="textNoShape">
                                      <a:avLst/>
                                    </a:prstTxWarp>
                                  </a:bodyPr>
                                  <a:lstStyle/>
                                  <a:p>
                                    <a:pPr marL="0" marR="0" lvl="0" indent="0" algn="l" defTabSz="914400" rtl="0" eaLnBrk="1" fontAlgn="base" latinLnBrk="0" hangingPunct="1">
                                      <a:lnSpc>
                                        <a:spcPct val="100000"/>
                                      </a:lnSpc>
                                      <a:spcBef>
                                        <a:spcPct val="0"/>
                                      </a:spcBef>
                                      <a:spcAft>
                                        <a:spcPct val="0"/>
                                      </a:spcAft>
                                      <a:buClrTx/>
                                      <a:buSzTx/>
                                      <a:buFontTx/>
                                      <a:buNone/>
                                      <a:tabLst/>
                                    </a:pPr>
                                    <a:r>
                                      <a:rPr kumimoji="0" lang="fr-FR" altLang="cs-CZ" sz="1100" b="1" i="0" u="none" strike="noStrike" cap="none" normalizeH="0" baseline="0" smtClean="0">
                                        <a:ln>
                                          <a:noFill/>
                                        </a:ln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Arial" pitchFamily="34" charset="0"/>
                                        <a:ea typeface="Times New Roman" pitchFamily="18" charset="0"/>
                                        <a:cs typeface="Arial" pitchFamily="34" charset="0"/>
                                      </a:rPr>
                                      <a:t>(2)</a:t>
                                    </a:r>
                                    <a:endParaRPr kumimoji="0" lang="fr-FR" altLang="cs-CZ" sz="1800" b="0" i="0" u="none" strike="noStrike" cap="none" normalizeH="0" baseline="0" smtClean="0">
                                      <a:ln>
                                        <a:noFill/>
                                      </a:ln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Arial" pitchFamily="34" charset="0"/>
                                      <a:cs typeface="Arial" pitchFamily="34" charset="0"/>
                                    </a:endParaRPr>
                                  </a:p>
                                </p:txBody>
                              </p:sp>
                            </p:grpSp>
                            <p:sp>
                              <p:nvSpPr>
                                <p:cNvPr id="26" name="Text Box 22"/>
                                <p:cNvSpPr txBox="1">
                                  <a:spLocks noChangeArrowheads="1"/>
                                </p:cNvSpPr>
                                <p:nvPr/>
                              </p:nvSpPr>
                              <p:spPr bwMode="auto">
                                <a:xfrm>
                                  <a:off x="5067" y="2907"/>
                                  <a:ext cx="540" cy="360"/>
                                </a:xfrm>
                                <a:prstGeom prst="rect">
                                  <a:avLst/>
                                </a:prstGeom>
                                <a:noFill/>
                                <a:ln>
                                  <a:noFill/>
                                </a:ln>
                                <a:extLst>
                                  <a:ext uri="{909E8E84-426E-40DD-AFC4-6F175D3DCCD1}">
                                    <a14:hiddenFill xmlns:a14="http://schemas.microsoft.com/office/drawing/2010/main">
                                      <a:solidFill>
                                        <a:srgbClr val="FFFFFF"/>
                                      </a:solidFill>
                                    </a14:hiddenFill>
                                  </a:ext>
                                  <a:ext uri="{91240B29-F687-4F45-9708-019B960494DF}">
                                    <a14:hiddenLine xmlns:a14="http://schemas.microsoft.com/office/drawing/2010/main" w="9525">
                                      <a:solidFill>
                                        <a:srgbClr val="000000"/>
                                      </a:solidFill>
                                      <a:miter lim="800000"/>
                                      <a:headEnd/>
                                      <a:tailEnd/>
                                    </a14:hiddenLine>
                                  </a:ext>
                                </a:extLst>
                              </p:spPr>
                              <p:txBody>
                                <a:bodyPr vert="horz" wrap="square" lIns="0" tIns="0" rIns="0" bIns="0" numCol="1" anchor="t" anchorCtr="0" compatLnSpc="1">
                                  <a:prstTxWarp prst="textNoShape">
                                    <a:avLst/>
                                  </a:prstTxWarp>
                                </a:bodyPr>
                                <a:lstStyle/>
                                <a:p>
                                  <a:pPr marL="0" marR="0" lvl="0" indent="0" algn="l" defTabSz="914400" rtl="0" eaLnBrk="1" fontAlgn="base" latinLnBrk="0" hangingPunct="1">
                                    <a:lnSpc>
                                      <a:spcPct val="100000"/>
                                    </a:lnSpc>
                                    <a:spcBef>
                                      <a:spcPct val="0"/>
                                    </a:spcBef>
                                    <a:spcAft>
                                      <a:spcPct val="0"/>
                                    </a:spcAft>
                                    <a:buClrTx/>
                                    <a:buSzTx/>
                                    <a:buFontTx/>
                                    <a:buNone/>
                                    <a:tabLst/>
                                  </a:pPr>
                                  <a:r>
                                    <a:rPr kumimoji="0" lang="fr-FR" altLang="cs-CZ" sz="1100" b="1" i="0" u="none" strike="noStrike" cap="none" normalizeH="0" baseline="0" smtClean="0">
                                      <a:ln>
                                        <a:noFill/>
                                      </a:ln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Arial" pitchFamily="34" charset="0"/>
                                      <a:ea typeface="Times New Roman" pitchFamily="18" charset="0"/>
                                      <a:cs typeface="Arial" pitchFamily="34" charset="0"/>
                                    </a:rPr>
                                    <a:t>(3)</a:t>
                                  </a:r>
                                  <a:endParaRPr kumimoji="0" lang="fr-FR" altLang="cs-CZ" sz="1800" b="0" i="0" u="none" strike="noStrike" cap="none" normalizeH="0" baseline="0" smtClean="0">
                                    <a:ln>
                                      <a:noFill/>
                                    </a:ln>
                                    <a:solidFill>
                                      <a:schemeClr val="tx1"/>
                                    </a:solidFill>
                                    <a:effectLst/>
                                    <a:latin typeface="Arial" pitchFamily="34" charset="0"/>
                                    <a:cs typeface="Arial" pitchFamily="34" charset="0"/>
                                  </a:endParaRPr>
                                </a:p>
                              </p:txBody>
                            </p:sp>
                          </p:grpSp>
                          <p:sp>
                            <p:nvSpPr>
                              <p:cNvPr id="24" name="Text Box 20"/>
                              <p:cNvSpPr txBox="1">
                                <a:spLocks noChangeArrowheads="1"/>
                              </p:cNvSpPr>
                              <p:nvPr/>
                            </p:nvSpPr>
                            <p:spPr bwMode="auto">
                              <a:xfrm>
                                <a:off x="6687" y="3627"/>
                                <a:ext cx="540" cy="360"/>
                              </a:xfrm>
                              <a:prstGeom prst="rect">
                                <a:avLst/>
                              </a:prstGeom>
                              <a:noFill/>
                              <a:ln>
                                <a:noFill/>
                              </a:ln>
                              <a:extLst>
                                <a:ext uri="{909E8E84-426E-40DD-AFC4-6F175D3DCCD1}">
                                  <a14:hiddenFill xmlns:a14="http://schemas.microsoft.com/office/drawing/2010/main">
                                    <a:solidFill>
                                      <a:srgbClr val="FFFFFF"/>
                                    </a:solidFill>
                                  </a14:hiddenFill>
                                </a:ext>
                                <a:ext uri="{91240B29-F687-4F45-9708-019B960494DF}">
                                  <a14:hiddenLine xmlns:a14="http://schemas.microsoft.com/office/drawing/2010/main" w="9525">
                                    <a:solidFill>
                                      <a:srgbClr val="000000"/>
                                    </a:solidFill>
                                    <a:miter lim="800000"/>
                                    <a:headEnd/>
                                    <a:tailEnd/>
                                  </a14:hiddenLine>
                                </a:ext>
                              </a:extLst>
                            </p:spPr>
                            <p:txBody>
                              <a:bodyPr vert="horz" wrap="square" lIns="0" tIns="0" rIns="0" bIns="0" numCol="1" anchor="t" anchorCtr="0" compatLnSpc="1">
                                <a:prstTxWarp prst="textNoShape">
                                  <a:avLst/>
                                </a:prstTxWarp>
                              </a:bodyPr>
                              <a:lstStyle/>
                              <a:p>
                                <a:pPr marL="0" marR="0" lvl="0" indent="0" algn="l" defTabSz="914400" rtl="0" eaLnBrk="1" fontAlgn="base" latinLnBrk="0" hangingPunct="1">
                                  <a:lnSpc>
                                    <a:spcPct val="100000"/>
                                  </a:lnSpc>
                                  <a:spcBef>
                                    <a:spcPct val="0"/>
                                  </a:spcBef>
                                  <a:spcAft>
                                    <a:spcPct val="0"/>
                                  </a:spcAft>
                                  <a:buClrTx/>
                                  <a:buSzTx/>
                                  <a:buFontTx/>
                                  <a:buNone/>
                                  <a:tabLst/>
                                </a:pPr>
                                <a:r>
                                  <a:rPr kumimoji="0" lang="fr-FR" altLang="cs-CZ" sz="1100" b="1" i="0" u="none" strike="noStrike" cap="none" normalizeH="0" baseline="0" smtClean="0">
                                    <a:ln>
                                      <a:noFill/>
                                    </a:ln>
                                    <a:solidFill>
                                      <a:schemeClr val="tx1"/>
                                    </a:solidFill>
                                    <a:effectLst/>
                                    <a:latin typeface="Arial" pitchFamily="34" charset="0"/>
                                    <a:ea typeface="Times New Roman" pitchFamily="18" charset="0"/>
                                    <a:cs typeface="Arial" pitchFamily="34" charset="0"/>
                                  </a:rPr>
                                  <a:t>(4)</a:t>
                                </a:r>
                                <a:endParaRPr kumimoji="0" lang="fr-FR" altLang="cs-CZ" sz="1800" b="0" i="0" u="none" strike="noStrike" cap="none" normalizeH="0" baseline="0" smtClean="0">
                                  <a:ln>
                                    <a:noFill/>
                                  </a:ln>
                                  <a:solidFill>
                                    <a:schemeClr val="tx1"/>
                                  </a:solidFill>
                                  <a:effectLst/>
                                  <a:latin typeface="Arial" pitchFamily="34" charset="0"/>
                                  <a:cs typeface="Arial" pitchFamily="34" charset="0"/>
                                </a:endParaRPr>
                              </a:p>
                            </p:txBody>
                          </p:sp>
                        </p:grpSp>
                        <p:sp>
                          <p:nvSpPr>
                            <p:cNvPr id="22" name="Text Box 18"/>
                            <p:cNvSpPr txBox="1">
                              <a:spLocks noChangeArrowheads="1"/>
                            </p:cNvSpPr>
                            <p:nvPr/>
                          </p:nvSpPr>
                          <p:spPr bwMode="auto">
                            <a:xfrm>
                              <a:off x="1467" y="4887"/>
                              <a:ext cx="540" cy="360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noFill/>
                            </a:ln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rgbClr val="FFFFFF"/>
                                  </a:solidFill>
                                </a14:hiddenFill>
                              </a:ext>
                              <a:ext uri="{91240B29-F687-4F45-9708-019B960494DF}">
                                <a14:hiddenLine xmlns:a14="http://schemas.microsoft.com/office/drawing/2010/main" w="9525">
                                  <a:solidFill>
                                    <a:srgbClr val="000000"/>
                                  </a:solidFill>
                                  <a:miter lim="800000"/>
                                  <a:headEnd/>
                                  <a:tailEnd/>
                                </a14:hiddenLine>
                              </a:ext>
                            </a:extLst>
                          </p:spPr>
                          <p:txBody>
                            <a:bodyPr vert="horz" wrap="square" lIns="0" tIns="0" rIns="0" bIns="0" numCol="1" anchor="t" anchorCtr="0" compatLnSpc="1">
                              <a:prstTxWarp prst="textNoShape">
                                <a:avLst/>
                              </a:prstTxWarp>
                            </a:bodyPr>
                            <a:lstStyle/>
                            <a:p>
                              <a:pPr marL="0" marR="0" lvl="0" indent="0" algn="l" defTabSz="914400" rtl="0" eaLnBrk="1" fontAlgn="base" latinLnBrk="0" hangingPunct="1">
                                <a:lnSpc>
                                  <a:spcPct val="100000"/>
                                </a:lnSpc>
                                <a:spcBef>
                                  <a:spcPct val="0"/>
                                </a:spcBef>
                                <a:spcAft>
                                  <a:spcPct val="0"/>
                                </a:spcAft>
                                <a:buClrTx/>
                                <a:buSzTx/>
                                <a:buFontTx/>
                                <a:buNone/>
                                <a:tabLst/>
                              </a:pPr>
                              <a:r>
                                <a:rPr kumimoji="0" lang="fr-FR" altLang="cs-CZ" sz="1100" b="1" i="0" u="none" strike="noStrike" cap="none" normalizeH="0" baseline="0" smtClean="0">
                                  <a:ln>
                                    <a:noFill/>
                                  </a:ln>
                                  <a:solidFill>
                                    <a:schemeClr val="tx1"/>
                                  </a:solidFill>
                                  <a:effectLst/>
                                  <a:latin typeface="Arial" pitchFamily="34" charset="0"/>
                                  <a:ea typeface="Times New Roman" pitchFamily="18" charset="0"/>
                                  <a:cs typeface="Arial" pitchFamily="34" charset="0"/>
                                </a:rPr>
                                <a:t>(5)</a:t>
                              </a:r>
                              <a:endParaRPr kumimoji="0" lang="fr-FR" altLang="cs-CZ" sz="1800" b="0" i="0" u="none" strike="noStrike" cap="none" normalizeH="0" baseline="0" smtClean="0">
                                <a:ln>
                                  <a:noFill/>
                                </a:ln>
                                <a:solidFill>
                                  <a:schemeClr val="tx1"/>
                                </a:solidFill>
                                <a:effectLst/>
                                <a:latin typeface="Arial" pitchFamily="34" charset="0"/>
                                <a:cs typeface="Arial" pitchFamily="34" charset="0"/>
                              </a:endParaRPr>
                            </a:p>
                          </p:txBody>
                        </p:sp>
                      </p:grpSp>
                      <p:sp>
                        <p:nvSpPr>
                          <p:cNvPr id="20" name="Text Box 16"/>
                          <p:cNvSpPr txBox="1"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3087" y="4887"/>
                            <a:ext cx="540" cy="360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rgbClr val="0000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</a:extLst>
                        </p:spPr>
                        <p:txBody>
                          <a:bodyPr vert="horz" wrap="square" lIns="0" tIns="0" rIns="0" bIns="0" numCol="1" anchor="t" anchorCtr="0" compatLnSpc="1">
                            <a:prstTxWarp prst="textNoShape">
                              <a:avLst/>
                            </a:prstTxWarp>
                          </a:bodyPr>
                          <a:lstStyle/>
                          <a:p>
                            <a:pPr marL="0" marR="0" lvl="0" indent="0" algn="l" defTabSz="914400" rtl="0" eaLnBrk="1" fontAlgn="base" latinLnBrk="0" hangingPunct="1">
                              <a:lnSpc>
                                <a:spcPct val="100000"/>
                              </a:lnSpc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</a:pPr>
                            <a:r>
                              <a:rPr kumimoji="0" lang="fr-FR" altLang="cs-CZ" sz="1100" b="1" i="0" u="none" strike="noStrike" cap="none" normalizeH="0" baseline="0" smtClean="0">
                                <a:ln>
                                  <a:noFill/>
                                </a:ln>
                                <a:solidFill>
                                  <a:schemeClr val="tx1"/>
                                </a:solidFill>
                                <a:effectLst/>
                                <a:latin typeface="Arial" pitchFamily="34" charset="0"/>
                                <a:ea typeface="Times New Roman" pitchFamily="18" charset="0"/>
                                <a:cs typeface="Arial" pitchFamily="34" charset="0"/>
                              </a:rPr>
                              <a:t>(6)</a:t>
                            </a:r>
                            <a:endParaRPr kumimoji="0" lang="fr-FR" altLang="cs-CZ" sz="1800" b="0" i="0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pitchFamily="34" charset="0"/>
                              <a:cs typeface="Arial" pitchFamily="34" charset="0"/>
                            </a:endParaRPr>
                          </a:p>
                        </p:txBody>
                      </p:sp>
                    </p:grpSp>
                    <p:sp>
                      <p:nvSpPr>
                        <p:cNvPr id="18" name="Text Box 14"/>
                        <p:cNvSpPr txBox="1"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4707" y="4347"/>
                          <a:ext cx="540" cy="36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  <p:txBody>
                        <a:bodyPr vert="horz" wrap="square" lIns="0" tIns="0" rIns="0" bIns="0" numCol="1" anchor="t" anchorCtr="0" compatLnSpc="1">
                          <a:prstTxWarp prst="textNoShape">
                            <a:avLst/>
                          </a:prstTxWarp>
                        </a:bodyPr>
                        <a:lstStyle/>
                        <a:p>
                          <a:pPr marL="0" marR="0" lvl="0" indent="0" algn="l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fr-FR" altLang="cs-CZ" sz="1100" b="1" i="0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pitchFamily="34" charset="0"/>
                              <a:ea typeface="Times New Roman" pitchFamily="18" charset="0"/>
                              <a:cs typeface="Arial" pitchFamily="34" charset="0"/>
                            </a:rPr>
                            <a:t>(7)</a:t>
                          </a:r>
                          <a:endParaRPr kumimoji="0" lang="fr-FR" altLang="cs-CZ" sz="1800" b="0" i="0" u="none" strike="noStrike" cap="none" normalizeH="0" baseline="0" smtClean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Arial" pitchFamily="34" charset="0"/>
                            <a:cs typeface="Arial" pitchFamily="34" charset="0"/>
                          </a:endParaRPr>
                        </a:p>
                      </p:txBody>
                    </p:sp>
                  </p:grpSp>
                  <p:sp>
                    <p:nvSpPr>
                      <p:cNvPr id="16" name="Text Box 12"/>
                      <p:cNvSpPr txBox="1">
                        <a:spLocks noChangeArrowheads="1"/>
                      </p:cNvSpPr>
                      <p:nvPr/>
                    </p:nvSpPr>
                    <p:spPr bwMode="auto">
                      <a:xfrm>
                        <a:off x="6327" y="5427"/>
                        <a:ext cx="540" cy="36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0" tIns="0" rIns="0" bIns="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marL="0" marR="0" lvl="0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</a:pPr>
                        <a:r>
                          <a:rPr kumimoji="0" lang="fr-FR" altLang="cs-CZ" sz="1100" b="1" i="0" u="none" strike="noStrike" cap="none" normalizeH="0" baseline="0" smtClean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Arial" pitchFamily="34" charset="0"/>
                            <a:ea typeface="Times New Roman" pitchFamily="18" charset="0"/>
                            <a:cs typeface="Arial" pitchFamily="34" charset="0"/>
                          </a:rPr>
                          <a:t>(8)</a:t>
                        </a:r>
                        <a:endParaRPr kumimoji="0" lang="fr-FR" altLang="cs-CZ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endParaRPr>
                      </a:p>
                    </p:txBody>
                  </p:sp>
                </p:grpSp>
                <p:sp>
                  <p:nvSpPr>
                    <p:cNvPr id="14" name="Text Box 10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10653" y="3882"/>
                      <a:ext cx="540" cy="360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0" tIns="0" rIns="0" bIns="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cs-CZ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(9)</a:t>
                      </a:r>
                      <a:endParaRPr kumimoji="0" lang="fr-FR" altLang="cs-CZ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p:txBody>
                </p:sp>
              </p:grpSp>
            </p:grpSp>
            <p:sp>
              <p:nvSpPr>
                <p:cNvPr id="10" name="Text Box 7"/>
                <p:cNvSpPr txBox="1">
                  <a:spLocks noChangeArrowheads="1"/>
                </p:cNvSpPr>
                <p:nvPr/>
              </p:nvSpPr>
              <p:spPr bwMode="auto">
                <a:xfrm>
                  <a:off x="8493" y="3610"/>
                  <a:ext cx="540" cy="36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0" tIns="0" rIns="0" bIns="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fr-FR" altLang="cs-CZ" sz="1100" b="1" i="0" u="none" strike="noStrike" cap="none" normalizeH="0" baseline="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itchFamily="34" charset="0"/>
                      <a:ea typeface="Times New Roman" pitchFamily="18" charset="0"/>
                      <a:cs typeface="Arial" pitchFamily="34" charset="0"/>
                    </a:rPr>
                    <a:t>(11)</a:t>
                  </a:r>
                  <a:endParaRPr kumimoji="0" lang="fr-FR" altLang="cs-CZ" sz="18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sp>
            <p:nvSpPr>
              <p:cNvPr id="8" name="Text Box 5"/>
              <p:cNvSpPr txBox="1">
                <a:spLocks noChangeArrowheads="1"/>
              </p:cNvSpPr>
              <p:nvPr/>
            </p:nvSpPr>
            <p:spPr bwMode="auto">
              <a:xfrm>
                <a:off x="5427" y="6327"/>
                <a:ext cx="540" cy="36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cs-CZ" sz="1100" b="1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ea typeface="Times New Roman" pitchFamily="18" charset="0"/>
                    <a:cs typeface="Arial" pitchFamily="34" charset="0"/>
                  </a:rPr>
                  <a:t>(12)</a:t>
                </a:r>
                <a:endParaRPr kumimoji="0" lang="fr-FR" altLang="cs-CZ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</p:grpSp>
        <p:sp>
          <p:nvSpPr>
            <p:cNvPr id="6" name="Text Box 3"/>
            <p:cNvSpPr txBox="1">
              <a:spLocks noChangeArrowheads="1"/>
            </p:cNvSpPr>
            <p:nvPr/>
          </p:nvSpPr>
          <p:spPr bwMode="auto">
            <a:xfrm>
              <a:off x="13349" y="3790"/>
              <a:ext cx="540" cy="3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cs-CZ" sz="11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(13)</a:t>
              </a:r>
              <a:endParaRPr kumimoji="0" lang="fr-FR" altLang="cs-CZ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44" name="ZoneTexte 43"/>
          <p:cNvSpPr txBox="1"/>
          <p:nvPr/>
        </p:nvSpPr>
        <p:spPr>
          <a:xfrm>
            <a:off x="107504" y="332656"/>
            <a:ext cx="87849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u="sng" dirty="0">
                <a:latin typeface="Arial" panose="020B0604020202020204" pitchFamily="34" charset="0"/>
                <a:cs typeface="Arial" panose="020B0604020202020204" pitchFamily="34" charset="0"/>
              </a:rPr>
              <a:t>Vocabulaire</a:t>
            </a:r>
            <a:r>
              <a:rPr lang="fr-FR" sz="2400" dirty="0">
                <a:latin typeface="Arial" panose="020B0604020202020204" pitchFamily="34" charset="0"/>
                <a:cs typeface="Arial" panose="020B0604020202020204" pitchFamily="34" charset="0"/>
              </a:rPr>
              <a:t> : Complète le tableau à l’aide des mots suivants.</a:t>
            </a:r>
            <a:endParaRPr lang="cs-CZ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5" name="ZoneTexte 44"/>
          <p:cNvSpPr txBox="1"/>
          <p:nvPr/>
        </p:nvSpPr>
        <p:spPr>
          <a:xfrm>
            <a:off x="5319238" y="2492896"/>
            <a:ext cx="36004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 </a:t>
            </a:r>
            <a:r>
              <a:rPr lang="cs-CZ" dirty="0" smtClean="0">
                <a:latin typeface="Arial" panose="020B0604020202020204" pitchFamily="34" charset="0"/>
                <a:cs typeface="Arial" panose="020B0604020202020204" pitchFamily="34" charset="0"/>
              </a:rPr>
              <a:t>Buts </a:t>
            </a:r>
            <a:r>
              <a:rPr lang="fr-FR" dirty="0" smtClean="0">
                <a:latin typeface="Arial" panose="020B0604020202020204" pitchFamily="34" charset="0"/>
                <a:cs typeface="Arial" panose="020B0604020202020204" pitchFamily="34" charset="0"/>
              </a:rPr>
              <a:t>– </a:t>
            </a: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Crosse – </a:t>
            </a:r>
            <a:r>
              <a:rPr lang="fr-FR" strike="dblStrike" dirty="0">
                <a:latin typeface="Arial" panose="020B0604020202020204" pitchFamily="34" charset="0"/>
                <a:cs typeface="Arial" panose="020B0604020202020204" pitchFamily="34" charset="0"/>
              </a:rPr>
              <a:t>Volant</a:t>
            </a: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 – Raquette – Gants – Skis – Panier – Luge – </a:t>
            </a:r>
            <a:r>
              <a:rPr lang="fr-FR" dirty="0" smtClean="0">
                <a:latin typeface="Arial" panose="020B0604020202020204" pitchFamily="34" charset="0"/>
                <a:cs typeface="Arial" panose="020B0604020202020204" pitchFamily="34" charset="0"/>
              </a:rPr>
              <a:t>Ballon </a:t>
            </a: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– Filet - à glace – de boxe – Club – Rame – Cible – Balle – Patin</a:t>
            </a:r>
            <a:endParaRPr lang="cs-CZ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48" name="Tableau 4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34995864"/>
              </p:ext>
            </p:extLst>
          </p:nvPr>
        </p:nvGraphicFramePr>
        <p:xfrm>
          <a:off x="593852" y="4059446"/>
          <a:ext cx="8043356" cy="2560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93772"/>
                <a:gridCol w="3427906"/>
                <a:gridCol w="460526"/>
                <a:gridCol w="3561152"/>
              </a:tblGrid>
              <a:tr h="131716">
                <a:tc>
                  <a:txBody>
                    <a:bodyPr/>
                    <a:lstStyle/>
                    <a:p>
                      <a:r>
                        <a:rPr lang="cs-CZ" sz="14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cs-CZ" sz="14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cs-CZ" sz="1800" b="0" dirty="0" smtClean="0">
                          <a:solidFill>
                            <a:schemeClr val="tx1"/>
                          </a:solidFill>
                          <a:latin typeface="AR BLANCA" panose="02000000000000000000" pitchFamily="2" charset="0"/>
                        </a:rPr>
                        <a:t>Volant</a:t>
                      </a:r>
                      <a:endParaRPr lang="cs-CZ" sz="1800" b="0" dirty="0">
                        <a:solidFill>
                          <a:schemeClr val="tx1"/>
                        </a:solidFill>
                        <a:latin typeface="AR BLANCA" panose="02000000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cs-CZ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00893">
                <a:tc>
                  <a:txBody>
                    <a:bodyPr/>
                    <a:lstStyle/>
                    <a:p>
                      <a:r>
                        <a:rPr lang="cs-CZ" sz="14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cs-CZ" sz="14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sz="14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</a:t>
                      </a:r>
                      <a:endParaRPr lang="cs-CZ" sz="14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/>
                </a:tc>
              </a:tr>
              <a:tr h="300893">
                <a:tc>
                  <a:txBody>
                    <a:bodyPr/>
                    <a:lstStyle/>
                    <a:p>
                      <a:r>
                        <a:rPr lang="cs-CZ" sz="14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endParaRPr lang="cs-CZ" sz="14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cs-CZ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cs-CZ" sz="14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</a:t>
                      </a:r>
                      <a:endParaRPr lang="cs-CZ" sz="14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00893">
                <a:tc>
                  <a:txBody>
                    <a:bodyPr/>
                    <a:lstStyle/>
                    <a:p>
                      <a:r>
                        <a:rPr lang="cs-CZ" sz="14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  <a:endParaRPr lang="cs-CZ" sz="14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sz="14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</a:t>
                      </a:r>
                      <a:endParaRPr lang="cs-CZ" sz="14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</a:tr>
              <a:tr h="300893">
                <a:tc>
                  <a:txBody>
                    <a:bodyPr/>
                    <a:lstStyle/>
                    <a:p>
                      <a:r>
                        <a:rPr lang="cs-CZ" sz="14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  <a:endParaRPr lang="cs-CZ" sz="14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cs-CZ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cs-CZ" sz="14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</a:t>
                      </a:r>
                      <a:endParaRPr lang="cs-CZ" sz="14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00893">
                <a:tc>
                  <a:txBody>
                    <a:bodyPr/>
                    <a:lstStyle/>
                    <a:p>
                      <a:r>
                        <a:rPr lang="cs-CZ" sz="14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</a:t>
                      </a:r>
                      <a:endParaRPr lang="cs-CZ" sz="14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sz="14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</a:t>
                      </a:r>
                      <a:endParaRPr lang="cs-CZ" sz="14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</a:tr>
              <a:tr h="300893">
                <a:tc>
                  <a:txBody>
                    <a:bodyPr/>
                    <a:lstStyle/>
                    <a:p>
                      <a:r>
                        <a:rPr lang="cs-CZ" sz="14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</a:t>
                      </a:r>
                      <a:endParaRPr lang="cs-CZ" sz="14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cs-CZ" sz="14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</a:t>
                      </a:r>
                      <a:endParaRPr lang="cs-CZ" sz="14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87288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dirty="0" smtClean="0"/>
              <a:t>Correction</a:t>
            </a:r>
            <a:endParaRPr lang="cs-CZ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76578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463488" y="908720"/>
            <a:ext cx="8525510" cy="3032242"/>
            <a:chOff x="747" y="1911"/>
            <a:chExt cx="13426" cy="4776"/>
          </a:xfrm>
        </p:grpSpPr>
        <p:grpSp>
          <p:nvGrpSpPr>
            <p:cNvPr id="5" name="Group 4"/>
            <p:cNvGrpSpPr>
              <a:grpSpLocks/>
            </p:cNvGrpSpPr>
            <p:nvPr/>
          </p:nvGrpSpPr>
          <p:grpSpPr bwMode="auto">
            <a:xfrm>
              <a:off x="747" y="1911"/>
              <a:ext cx="13426" cy="4776"/>
              <a:chOff x="747" y="1911"/>
              <a:chExt cx="13426" cy="4776"/>
            </a:xfrm>
          </p:grpSpPr>
          <p:grpSp>
            <p:nvGrpSpPr>
              <p:cNvPr id="7" name="Group 6"/>
              <p:cNvGrpSpPr>
                <a:grpSpLocks/>
              </p:cNvGrpSpPr>
              <p:nvPr/>
            </p:nvGrpSpPr>
            <p:grpSpPr bwMode="auto">
              <a:xfrm>
                <a:off x="747" y="1911"/>
                <a:ext cx="13426" cy="4669"/>
                <a:chOff x="747" y="1911"/>
                <a:chExt cx="13426" cy="4669"/>
              </a:xfrm>
            </p:grpSpPr>
            <p:grpSp>
              <p:nvGrpSpPr>
                <p:cNvPr id="9" name="Group 8"/>
                <p:cNvGrpSpPr>
                  <a:grpSpLocks/>
                </p:cNvGrpSpPr>
                <p:nvPr/>
              </p:nvGrpSpPr>
              <p:grpSpPr bwMode="auto">
                <a:xfrm>
                  <a:off x="747" y="1911"/>
                  <a:ext cx="13426" cy="4669"/>
                  <a:chOff x="747" y="1911"/>
                  <a:chExt cx="13426" cy="4669"/>
                </a:xfrm>
              </p:grpSpPr>
              <p:sp>
                <p:nvSpPr>
                  <p:cNvPr id="11" name="Text Box 41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1737" y="6220"/>
                    <a:ext cx="540" cy="360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0" tIns="0" rIns="0" bIns="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kumimoji="0" lang="fr-FR" altLang="cs-CZ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 pitchFamily="18" charset="0"/>
                        <a:cs typeface="Arial" pitchFamily="34" charset="0"/>
                      </a:rPr>
                      <a:t>(10)</a:t>
                    </a:r>
                    <a:endParaRPr kumimoji="0" lang="fr-FR" altLang="cs-CZ" sz="1800" b="0" i="0" u="none" strike="noStrike" cap="none" normalizeH="0" baseline="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grpSp>
                <p:nvGrpSpPr>
                  <p:cNvPr id="12" name="Group 9"/>
                  <p:cNvGrpSpPr>
                    <a:grpSpLocks/>
                  </p:cNvGrpSpPr>
                  <p:nvPr/>
                </p:nvGrpSpPr>
                <p:grpSpPr bwMode="auto">
                  <a:xfrm>
                    <a:off x="747" y="1911"/>
                    <a:ext cx="13426" cy="4601"/>
                    <a:chOff x="747" y="1911"/>
                    <a:chExt cx="13426" cy="4601"/>
                  </a:xfrm>
                </p:grpSpPr>
                <p:grpSp>
                  <p:nvGrpSpPr>
                    <p:cNvPr id="13" name="Group 11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747" y="1911"/>
                      <a:ext cx="13426" cy="4601"/>
                      <a:chOff x="747" y="1911"/>
                      <a:chExt cx="13426" cy="4601"/>
                    </a:xfrm>
                  </p:grpSpPr>
                  <p:grpSp>
                    <p:nvGrpSpPr>
                      <p:cNvPr id="15" name="Group 13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747" y="1911"/>
                        <a:ext cx="13426" cy="4601"/>
                        <a:chOff x="747" y="1911"/>
                        <a:chExt cx="13426" cy="4601"/>
                      </a:xfrm>
                    </p:grpSpPr>
                    <p:grpSp>
                      <p:nvGrpSpPr>
                        <p:cNvPr id="17" name="Group 15"/>
                        <p:cNvGrpSpPr>
                          <a:grpSpLocks/>
                        </p:cNvGrpSpPr>
                        <p:nvPr/>
                      </p:nvGrpSpPr>
                      <p:grpSpPr bwMode="auto">
                        <a:xfrm>
                          <a:off x="747" y="1911"/>
                          <a:ext cx="13426" cy="4601"/>
                          <a:chOff x="747" y="1911"/>
                          <a:chExt cx="13426" cy="4601"/>
                        </a:xfrm>
                      </p:grpSpPr>
                      <p:grpSp>
                        <p:nvGrpSpPr>
                          <p:cNvPr id="19" name="Group 17"/>
                          <p:cNvGrpSpPr>
                            <a:grpSpLocks/>
                          </p:cNvGrpSpPr>
                          <p:nvPr/>
                        </p:nvGrpSpPr>
                        <p:grpSpPr bwMode="auto">
                          <a:xfrm>
                            <a:off x="747" y="1911"/>
                            <a:ext cx="13426" cy="4601"/>
                            <a:chOff x="747" y="1911"/>
                            <a:chExt cx="13426" cy="4601"/>
                          </a:xfrm>
                        </p:grpSpPr>
                        <p:grpSp>
                          <p:nvGrpSpPr>
                            <p:cNvPr id="21" name="Group 19"/>
                            <p:cNvGrpSpPr>
                              <a:grpSpLocks/>
                            </p:cNvGrpSpPr>
                            <p:nvPr/>
                          </p:nvGrpSpPr>
                          <p:grpSpPr bwMode="auto">
                            <a:xfrm>
                              <a:off x="747" y="1911"/>
                              <a:ext cx="13426" cy="4601"/>
                              <a:chOff x="747" y="1911"/>
                              <a:chExt cx="13426" cy="4601"/>
                            </a:xfrm>
                          </p:grpSpPr>
                          <p:grpSp>
                            <p:nvGrpSpPr>
                              <p:cNvPr id="23" name="Group 21"/>
                              <p:cNvGrpSpPr>
                                <a:grpSpLocks/>
                              </p:cNvGrpSpPr>
                              <p:nvPr/>
                            </p:nvGrpSpPr>
                            <p:grpSpPr bwMode="auto">
                              <a:xfrm>
                                <a:off x="747" y="1911"/>
                                <a:ext cx="13426" cy="4601"/>
                                <a:chOff x="747" y="1911"/>
                                <a:chExt cx="13426" cy="4601"/>
                              </a:xfrm>
                            </p:grpSpPr>
                            <p:grpSp>
                              <p:nvGrpSpPr>
                                <p:cNvPr id="25" name="Group 23"/>
                                <p:cNvGrpSpPr>
                                  <a:grpSpLocks/>
                                </p:cNvGrpSpPr>
                                <p:nvPr/>
                              </p:nvGrpSpPr>
                              <p:grpSpPr bwMode="auto">
                                <a:xfrm>
                                  <a:off x="747" y="1911"/>
                                  <a:ext cx="13426" cy="4601"/>
                                  <a:chOff x="747" y="1911"/>
                                  <a:chExt cx="13426" cy="4601"/>
                                </a:xfrm>
                              </p:grpSpPr>
                              <p:grpSp>
                                <p:nvGrpSpPr>
                                  <p:cNvPr id="27" name="Group 25"/>
                                  <p:cNvGrpSpPr>
                                    <a:grpSpLocks/>
                                  </p:cNvGrpSpPr>
                                  <p:nvPr/>
                                </p:nvGrpSpPr>
                                <p:grpSpPr bwMode="auto">
                                  <a:xfrm>
                                    <a:off x="747" y="1911"/>
                                    <a:ext cx="13426" cy="4601"/>
                                    <a:chOff x="747" y="1911"/>
                                    <a:chExt cx="13426" cy="4601"/>
                                  </a:xfrm>
                                </p:grpSpPr>
                                <p:grpSp>
                                  <p:nvGrpSpPr>
                                    <p:cNvPr id="29" name="Group 27"/>
                                    <p:cNvGrpSpPr>
                                      <a:grpSpLocks/>
                                    </p:cNvGrpSpPr>
                                    <p:nvPr/>
                                  </p:nvGrpSpPr>
                                  <p:grpSpPr bwMode="auto">
                                    <a:xfrm>
                                      <a:off x="747" y="1911"/>
                                      <a:ext cx="13426" cy="4601"/>
                                      <a:chOff x="747" y="567"/>
                                      <a:chExt cx="13426" cy="4601"/>
                                    </a:xfrm>
                                  </p:grpSpPr>
                                  <p:sp>
                                    <p:nvSpPr>
                                      <p:cNvPr id="31" name="Rectangle 40" descr="Patin_a_glace"/>
                                      <p:cNvSpPr>
                                        <a:spLocks noChangeArrowheads="1"/>
                                      </p:cNvSpPr>
                                      <p:nvPr/>
                                    </p:nvSpPr>
                                    <p:spPr bwMode="auto">
                                      <a:xfrm>
                                        <a:off x="2547" y="1299"/>
                                        <a:ext cx="1361" cy="1361"/>
                                      </a:xfrm>
                                      <a:prstGeom prst="rect">
                                        <a:avLst/>
                                      </a:prstGeom>
                                      <a:blipFill dpi="0" rotWithShape="1">
                                        <a:blip r:embed="rId2" cstate="print"/>
                                        <a:srcRect/>
                                        <a:stretch>
                                          <a:fillRect/>
                                        </a:stretch>
                                      </a:blipFill>
                                      <a:ln>
                                        <a:noFill/>
                                      </a:ln>
                                      <a:extLst>
                                        <a:ext uri="{91240B29-F687-4F45-9708-019B960494DF}">
                                          <a14:hiddenLine xmlns:a14="http://schemas.microsoft.com/office/drawing/2010/main" w="9525">
                                            <a:solidFill>
                                              <a:srgbClr val="000000"/>
                                            </a:solidFill>
                                            <a:miter lim="800000"/>
                                            <a:headEnd/>
                                            <a:tailEnd/>
                                          </a14:hiddenLine>
                                        </a:ext>
                                      </a:extLst>
                                    </p:spPr>
                                    <p:txBody>
                                      <a:bodyPr vert="horz" wrap="square" lIns="91440" tIns="45720" rIns="91440" bIns="45720" numCol="1" anchor="t" anchorCtr="0" compatLnSpc="1">
                                        <a:prstTxWarp prst="textNoShape">
                                          <a:avLst/>
                                        </a:prstTxWarp>
                                      </a:bodyPr>
                                      <a:lstStyle/>
                                      <a:p>
                                        <a:endParaRPr lang="cs-CZ"/>
                                      </a:p>
                                    </p:txBody>
                                  </p:sp>
                                  <p:sp>
                                    <p:nvSpPr>
                                      <p:cNvPr id="32" name="Rectangle 39" descr="nikebauer_vapor_xxxx_mini_stick"/>
                                      <p:cNvSpPr>
                                        <a:spLocks noChangeArrowheads="1"/>
                                      </p:cNvSpPr>
                                      <p:nvPr/>
                                    </p:nvSpPr>
                                    <p:spPr bwMode="auto">
                                      <a:xfrm rot="888776">
                                        <a:off x="8043" y="1091"/>
                                        <a:ext cx="1980" cy="1620"/>
                                      </a:xfrm>
                                      <a:prstGeom prst="rect">
                                        <a:avLst/>
                                      </a:prstGeom>
                                      <a:blipFill dpi="0" rotWithShape="1">
                                        <a:blip r:embed="rId3" cstate="print"/>
                                        <a:srcRect/>
                                        <a:stretch>
                                          <a:fillRect/>
                                        </a:stretch>
                                      </a:blipFill>
                                      <a:ln>
                                        <a:noFill/>
                                      </a:ln>
                                      <a:extLst>
                                        <a:ext uri="{91240B29-F687-4F45-9708-019B960494DF}">
                                          <a14:hiddenLine xmlns:a14="http://schemas.microsoft.com/office/drawing/2010/main" w="9525">
                                            <a:solidFill>
                                              <a:srgbClr val="000000"/>
                                            </a:solidFill>
                                            <a:miter lim="800000"/>
                                            <a:headEnd/>
                                            <a:tailEnd/>
                                          </a14:hiddenLine>
                                        </a:ext>
                                      </a:extLst>
                                    </p:spPr>
                                    <p:txBody>
                                      <a:bodyPr vert="horz" wrap="square" lIns="91440" tIns="45720" rIns="91440" bIns="45720" numCol="1" anchor="t" anchorCtr="0" compatLnSpc="1">
                                        <a:prstTxWarp prst="textNoShape">
                                          <a:avLst/>
                                        </a:prstTxWarp>
                                      </a:bodyPr>
                                      <a:lstStyle/>
                                      <a:p>
                                        <a:endParaRPr lang="cs-CZ"/>
                                      </a:p>
                                    </p:txBody>
                                  </p:sp>
                                  <p:sp>
                                    <p:nvSpPr>
                                      <p:cNvPr id="33" name="Rectangle 38" descr="babolat_raquette_thumbm"/>
                                      <p:cNvSpPr>
                                        <a:spLocks noChangeArrowheads="1"/>
                                      </p:cNvSpPr>
                                      <p:nvPr/>
                                    </p:nvSpPr>
                                    <p:spPr bwMode="auto">
                                      <a:xfrm rot="21013679">
                                        <a:off x="12013" y="1302"/>
                                        <a:ext cx="2160" cy="1440"/>
                                      </a:xfrm>
                                      <a:prstGeom prst="rect">
                                        <a:avLst/>
                                      </a:prstGeom>
                                      <a:blipFill dpi="0" rotWithShape="1">
                                        <a:blip r:embed="rId4" cstate="print"/>
                                        <a:srcRect/>
                                        <a:stretch>
                                          <a:fillRect b="-12636"/>
                                        </a:stretch>
                                      </a:blipFill>
                                      <a:ln>
                                        <a:noFill/>
                                      </a:ln>
                                      <a:extLst>
                                        <a:ext uri="{91240B29-F687-4F45-9708-019B960494DF}">
                                          <a14:hiddenLine xmlns:a14="http://schemas.microsoft.com/office/drawing/2010/main" w="9525">
                                            <a:solidFill>
                                              <a:srgbClr val="000000"/>
                                            </a:solidFill>
                                            <a:miter lim="800000"/>
                                            <a:headEnd/>
                                            <a:tailEnd/>
                                          </a14:hiddenLine>
                                        </a:ext>
                                      </a:extLst>
                                    </p:spPr>
                                    <p:txBody>
                                      <a:bodyPr vert="horz" wrap="square" lIns="91440" tIns="45720" rIns="91440" bIns="45720" numCol="1" anchor="t" anchorCtr="0" compatLnSpc="1">
                                        <a:prstTxWarp prst="textNoShape">
                                          <a:avLst/>
                                        </a:prstTxWarp>
                                      </a:bodyPr>
                                      <a:lstStyle/>
                                      <a:p>
                                        <a:endParaRPr lang="cs-CZ"/>
                                      </a:p>
                                    </p:txBody>
                                  </p:sp>
                                  <p:sp>
                                    <p:nvSpPr>
                                      <p:cNvPr id="34" name="Rectangle 37" descr="balle_tennis_2"/>
                                      <p:cNvSpPr>
                                        <a:spLocks noChangeArrowheads="1"/>
                                      </p:cNvSpPr>
                                      <p:nvPr/>
                                    </p:nvSpPr>
                                    <p:spPr bwMode="auto">
                                      <a:xfrm>
                                        <a:off x="1751" y="3856"/>
                                        <a:ext cx="1020" cy="1020"/>
                                      </a:xfrm>
                                      <a:prstGeom prst="rect">
                                        <a:avLst/>
                                      </a:prstGeom>
                                      <a:blipFill dpi="0" rotWithShape="1">
                                        <a:blip r:embed="rId5" cstate="print"/>
                                        <a:srcRect/>
                                        <a:stretch>
                                          <a:fillRect/>
                                        </a:stretch>
                                      </a:blipFill>
                                      <a:ln>
                                        <a:noFill/>
                                      </a:ln>
                                      <a:extLst>
                                        <a:ext uri="{91240B29-F687-4F45-9708-019B960494DF}">
                                          <a14:hiddenLine xmlns:a14="http://schemas.microsoft.com/office/drawing/2010/main" w="9525">
                                            <a:solidFill>
                                              <a:srgbClr val="000000"/>
                                            </a:solidFill>
                                            <a:miter lim="800000"/>
                                            <a:headEnd/>
                                            <a:tailEnd/>
                                          </a14:hiddenLine>
                                        </a:ext>
                                      </a:extLst>
                                    </p:spPr>
                                    <p:txBody>
                                      <a:bodyPr vert="horz" wrap="square" lIns="91440" tIns="45720" rIns="91440" bIns="45720" numCol="1" anchor="t" anchorCtr="0" compatLnSpc="1">
                                        <a:prstTxWarp prst="textNoShape">
                                          <a:avLst/>
                                        </a:prstTxWarp>
                                      </a:bodyPr>
                                      <a:lstStyle/>
                                      <a:p>
                                        <a:endParaRPr lang="cs-CZ"/>
                                      </a:p>
                                    </p:txBody>
                                  </p:sp>
                                  <p:sp>
                                    <p:nvSpPr>
                                      <p:cNvPr id="35" name="Rectangle 36" descr="h11726595562802701224-180-130--filet-mini-tennis--poteau-3m"/>
                                      <p:cNvSpPr>
                                        <a:spLocks noChangeArrowheads="1"/>
                                      </p:cNvSpPr>
                                      <p:nvPr/>
                                    </p:nvSpPr>
                                    <p:spPr bwMode="auto">
                                      <a:xfrm>
                                        <a:off x="747" y="2907"/>
                                        <a:ext cx="1361" cy="1080"/>
                                      </a:xfrm>
                                      <a:prstGeom prst="rect">
                                        <a:avLst/>
                                      </a:prstGeom>
                                      <a:blipFill dpi="0" rotWithShape="1">
                                        <a:blip r:embed="rId6" cstate="print"/>
                                        <a:srcRect/>
                                        <a:stretch>
                                          <a:fillRect r="-9874"/>
                                        </a:stretch>
                                      </a:blipFill>
                                      <a:ln>
                                        <a:noFill/>
                                      </a:ln>
                                      <a:extLst>
                                        <a:ext uri="{91240B29-F687-4F45-9708-019B960494DF}">
                                          <a14:hiddenLine xmlns:a14="http://schemas.microsoft.com/office/drawing/2010/main" w="9525">
                                            <a:solidFill>
                                              <a:srgbClr val="000000"/>
                                            </a:solidFill>
                                            <a:miter lim="800000"/>
                                            <a:headEnd/>
                                            <a:tailEnd/>
                                          </a14:hiddenLine>
                                        </a:ext>
                                      </a:extLst>
                                    </p:spPr>
                                    <p:txBody>
                                      <a:bodyPr vert="horz" wrap="square" lIns="91440" tIns="45720" rIns="91440" bIns="45720" numCol="1" anchor="t" anchorCtr="0" compatLnSpc="1">
                                        <a:prstTxWarp prst="textNoShape">
                                          <a:avLst/>
                                        </a:prstTxWarp>
                                      </a:bodyPr>
                                      <a:lstStyle/>
                                      <a:p>
                                        <a:endParaRPr lang="cs-CZ"/>
                                      </a:p>
                                    </p:txBody>
                                  </p:sp>
                                  <p:sp>
                                    <p:nvSpPr>
                                      <p:cNvPr id="36" name="Rectangle 35" descr="ggsqrhbs[1]"/>
                                      <p:cNvSpPr>
                                        <a:spLocks noChangeArrowheads="1"/>
                                      </p:cNvSpPr>
                                      <p:nvPr/>
                                    </p:nvSpPr>
                                    <p:spPr bwMode="auto">
                                      <a:xfrm>
                                        <a:off x="10023" y="612"/>
                                        <a:ext cx="1800" cy="1901"/>
                                      </a:xfrm>
                                      <a:prstGeom prst="rect">
                                        <a:avLst/>
                                      </a:prstGeom>
                                      <a:blipFill dpi="0" rotWithShape="1">
                                        <a:blip r:embed="rId7" cstate="print"/>
                                        <a:srcRect/>
                                        <a:stretch>
                                          <a:fillRect/>
                                        </a:stretch>
                                      </a:blipFill>
                                      <a:ln>
                                        <a:noFill/>
                                      </a:ln>
                                      <a:extLst>
                                        <a:ext uri="{91240B29-F687-4F45-9708-019B960494DF}">
                                          <a14:hiddenLine xmlns:a14="http://schemas.microsoft.com/office/drawing/2010/main" w="9525">
                                            <a:solidFill>
                                              <a:srgbClr val="000000"/>
                                            </a:solidFill>
                                            <a:miter lim="800000"/>
                                            <a:headEnd/>
                                            <a:tailEnd/>
                                          </a14:hiddenLine>
                                        </a:ext>
                                      </a:extLst>
                                    </p:spPr>
                                    <p:txBody>
                                      <a:bodyPr vert="horz" wrap="square" lIns="91440" tIns="45720" rIns="91440" bIns="45720" numCol="1" anchor="t" anchorCtr="0" compatLnSpc="1">
                                        <a:prstTxWarp prst="textNoShape">
                                          <a:avLst/>
                                        </a:prstTxWarp>
                                      </a:bodyPr>
                                      <a:lstStyle/>
                                      <a:p>
                                        <a:endParaRPr lang="cs-CZ"/>
                                      </a:p>
                                    </p:txBody>
                                  </p:sp>
                                  <p:sp>
                                    <p:nvSpPr>
                                      <p:cNvPr id="37" name="Rectangle 34" descr="198-759-large"/>
                                      <p:cNvSpPr>
                                        <a:spLocks noChangeArrowheads="1"/>
                                      </p:cNvSpPr>
                                      <p:nvPr/>
                                    </p:nvSpPr>
                                    <p:spPr bwMode="auto">
                                      <a:xfrm>
                                        <a:off x="2907" y="2907"/>
                                        <a:ext cx="1361" cy="1361"/>
                                      </a:xfrm>
                                      <a:prstGeom prst="rect">
                                        <a:avLst/>
                                      </a:prstGeom>
                                      <a:blipFill dpi="0" rotWithShape="1">
                                        <a:blip r:embed="rId8" cstate="print"/>
                                        <a:srcRect/>
                                        <a:stretch>
                                          <a:fillRect/>
                                        </a:stretch>
                                      </a:blipFill>
                                      <a:ln>
                                        <a:noFill/>
                                      </a:ln>
                                      <a:extLst>
                                        <a:ext uri="{91240B29-F687-4F45-9708-019B960494DF}">
                                          <a14:hiddenLine xmlns:a14="http://schemas.microsoft.com/office/drawing/2010/main" w="9525">
                                            <a:solidFill>
                                              <a:srgbClr val="000000"/>
                                            </a:solidFill>
                                            <a:miter lim="800000"/>
                                            <a:headEnd/>
                                            <a:tailEnd/>
                                          </a14:hiddenLine>
                                        </a:ext>
                                      </a:extLst>
                                    </p:spPr>
                                    <p:txBody>
                                      <a:bodyPr vert="horz" wrap="square" lIns="91440" tIns="45720" rIns="91440" bIns="45720" numCol="1" anchor="t" anchorCtr="0" compatLnSpc="1">
                                        <a:prstTxWarp prst="textNoShape">
                                          <a:avLst/>
                                        </a:prstTxWarp>
                                      </a:bodyPr>
                                      <a:lstStyle/>
                                      <a:p>
                                        <a:endParaRPr lang="cs-CZ"/>
                                      </a:p>
                                    </p:txBody>
                                  </p:sp>
                                  <p:sp>
                                    <p:nvSpPr>
                                      <p:cNvPr id="38" name="Rectangle 33" descr="198228"/>
                                      <p:cNvSpPr>
                                        <a:spLocks noChangeArrowheads="1"/>
                                      </p:cNvSpPr>
                                      <p:nvPr/>
                                    </p:nvSpPr>
                                    <p:spPr bwMode="auto">
                                      <a:xfrm>
                                        <a:off x="4167" y="567"/>
                                        <a:ext cx="1980" cy="1541"/>
                                      </a:xfrm>
                                      <a:prstGeom prst="rect">
                                        <a:avLst/>
                                      </a:prstGeom>
                                      <a:blipFill dpi="0" rotWithShape="1">
                                        <a:blip r:embed="rId9" cstate="print"/>
                                        <a:srcRect/>
                                        <a:stretch>
                                          <a:fillRect/>
                                        </a:stretch>
                                      </a:blipFill>
                                      <a:ln>
                                        <a:noFill/>
                                      </a:ln>
                                      <a:extLst>
                                        <a:ext uri="{91240B29-F687-4F45-9708-019B960494DF}">
                                          <a14:hiddenLine xmlns:a14="http://schemas.microsoft.com/office/drawing/2010/main" w="9525">
                                            <a:solidFill>
                                              <a:srgbClr val="000000"/>
                                            </a:solidFill>
                                            <a:miter lim="800000"/>
                                            <a:headEnd/>
                                            <a:tailEnd/>
                                          </a14:hiddenLine>
                                        </a:ext>
                                      </a:extLst>
                                    </p:spPr>
                                    <p:txBody>
                                      <a:bodyPr vert="horz" wrap="square" lIns="91440" tIns="45720" rIns="91440" bIns="45720" numCol="1" anchor="t" anchorCtr="0" compatLnSpc="1">
                                        <a:prstTxWarp prst="textNoShape">
                                          <a:avLst/>
                                        </a:prstTxWarp>
                                      </a:bodyPr>
                                      <a:lstStyle/>
                                      <a:p>
                                        <a:endParaRPr lang="cs-CZ"/>
                                      </a:p>
                                    </p:txBody>
                                  </p:sp>
                                  <p:sp>
                                    <p:nvSpPr>
                                      <p:cNvPr id="39" name="Rectangle 32" descr="Ballon_de_football"/>
                                      <p:cNvSpPr>
                                        <a:spLocks noChangeArrowheads="1"/>
                                      </p:cNvSpPr>
                                      <p:nvPr/>
                                    </p:nvSpPr>
                                    <p:spPr bwMode="auto">
                                      <a:xfrm>
                                        <a:off x="4347" y="3807"/>
                                        <a:ext cx="1361" cy="1361"/>
                                      </a:xfrm>
                                      <a:prstGeom prst="rect">
                                        <a:avLst/>
                                      </a:prstGeom>
                                      <a:blipFill dpi="0" rotWithShape="1">
                                        <a:blip r:embed="rId10" cstate="print"/>
                                        <a:srcRect/>
                                        <a:stretch>
                                          <a:fillRect/>
                                        </a:stretch>
                                      </a:blipFill>
                                      <a:ln>
                                        <a:noFill/>
                                      </a:ln>
                                      <a:extLst>
                                        <a:ext uri="{91240B29-F687-4F45-9708-019B960494DF}">
                                          <a14:hiddenLine xmlns:a14="http://schemas.microsoft.com/office/drawing/2010/main" w="9525">
                                            <a:solidFill>
                                              <a:srgbClr val="000000"/>
                                            </a:solidFill>
                                            <a:miter lim="800000"/>
                                            <a:headEnd/>
                                            <a:tailEnd/>
                                          </a14:hiddenLine>
                                        </a:ext>
                                      </a:extLst>
                                    </p:spPr>
                                    <p:txBody>
                                      <a:bodyPr vert="horz" wrap="square" lIns="91440" tIns="45720" rIns="91440" bIns="45720" numCol="1" anchor="t" anchorCtr="0" compatLnSpc="1">
                                        <a:prstTxWarp prst="textNoShape">
                                          <a:avLst/>
                                        </a:prstTxWarp>
                                      </a:bodyPr>
                                      <a:lstStyle/>
                                      <a:p>
                                        <a:endParaRPr lang="cs-CZ"/>
                                      </a:p>
                                    </p:txBody>
                                  </p:sp>
                                  <p:sp>
                                    <p:nvSpPr>
                                      <p:cNvPr id="40" name="Rectangle 31" descr="495010000000"/>
                                      <p:cNvSpPr>
                                        <a:spLocks noChangeArrowheads="1"/>
                                      </p:cNvSpPr>
                                      <p:nvPr/>
                                    </p:nvSpPr>
                                    <p:spPr bwMode="auto">
                                      <a:xfrm>
                                        <a:off x="6147" y="2907"/>
                                        <a:ext cx="1980" cy="1620"/>
                                      </a:xfrm>
                                      <a:prstGeom prst="rect">
                                        <a:avLst/>
                                      </a:prstGeom>
                                      <a:blipFill dpi="0" rotWithShape="1">
                                        <a:blip r:embed="rId11" cstate="print"/>
                                        <a:srcRect/>
                                        <a:stretch>
                                          <a:fillRect b="-22222"/>
                                        </a:stretch>
                                      </a:blipFill>
                                      <a:ln>
                                        <a:noFill/>
                                      </a:ln>
                                      <a:extLst>
                                        <a:ext uri="{91240B29-F687-4F45-9708-019B960494DF}">
                                          <a14:hiddenLine xmlns:a14="http://schemas.microsoft.com/office/drawing/2010/main" w="9525">
                                            <a:solidFill>
                                              <a:srgbClr val="000000"/>
                                            </a:solidFill>
                                            <a:miter lim="800000"/>
                                            <a:headEnd/>
                                            <a:tailEnd/>
                                          </a14:hiddenLine>
                                        </a:ext>
                                      </a:extLst>
                                    </p:spPr>
                                    <p:txBody>
                                      <a:bodyPr vert="horz" wrap="square" lIns="91440" tIns="45720" rIns="91440" bIns="45720" numCol="1" anchor="t" anchorCtr="0" compatLnSpc="1">
                                        <a:prstTxWarp prst="textNoShape">
                                          <a:avLst/>
                                        </a:prstTxWarp>
                                      </a:bodyPr>
                                      <a:lstStyle/>
                                      <a:p>
                                        <a:endParaRPr lang="cs-CZ"/>
                                      </a:p>
                                    </p:txBody>
                                  </p:sp>
                                  <p:sp>
                                    <p:nvSpPr>
                                      <p:cNvPr id="41" name="Rectangle 30" descr="volant"/>
                                      <p:cNvSpPr>
                                        <a:spLocks noChangeArrowheads="1"/>
                                      </p:cNvSpPr>
                                      <p:nvPr/>
                                    </p:nvSpPr>
                                    <p:spPr bwMode="auto">
                                      <a:xfrm>
                                        <a:off x="747" y="1107"/>
                                        <a:ext cx="900" cy="1260"/>
                                      </a:xfrm>
                                      <a:prstGeom prst="rect">
                                        <a:avLst/>
                                      </a:prstGeom>
                                      <a:blipFill dpi="0" rotWithShape="1">
                                        <a:blip r:embed="rId12" cstate="print"/>
                                        <a:srcRect/>
                                        <a:stretch>
                                          <a:fillRect/>
                                        </a:stretch>
                                      </a:blipFill>
                                      <a:ln>
                                        <a:noFill/>
                                      </a:ln>
                                      <a:extLst>
                                        <a:ext uri="{91240B29-F687-4F45-9708-019B960494DF}">
                                          <a14:hiddenLine xmlns:a14="http://schemas.microsoft.com/office/drawing/2010/main" w="9525">
                                            <a:solidFill>
                                              <a:srgbClr val="000000"/>
                                            </a:solidFill>
                                            <a:miter lim="800000"/>
                                            <a:headEnd/>
                                            <a:tailEnd/>
                                          </a14:hiddenLine>
                                        </a:ext>
                                      </a:extLst>
                                    </p:spPr>
                                    <p:txBody>
                                      <a:bodyPr vert="horz" wrap="square" lIns="91440" tIns="45720" rIns="91440" bIns="45720" numCol="1" anchor="t" anchorCtr="0" compatLnSpc="1">
                                        <a:prstTxWarp prst="textNoShape">
                                          <a:avLst/>
                                        </a:prstTxWarp>
                                      </a:bodyPr>
                                      <a:lstStyle/>
                                      <a:p>
                                        <a:endParaRPr lang="cs-CZ"/>
                                      </a:p>
                                    </p:txBody>
                                  </p:sp>
                                  <p:sp>
                                    <p:nvSpPr>
                                      <p:cNvPr id="42" name="Rectangle 29" descr="boxe05"/>
                                      <p:cNvSpPr>
                                        <a:spLocks noChangeArrowheads="1"/>
                                      </p:cNvSpPr>
                                      <p:nvPr/>
                                    </p:nvSpPr>
                                    <p:spPr bwMode="auto">
                                      <a:xfrm>
                                        <a:off x="6507" y="747"/>
                                        <a:ext cx="1440" cy="1800"/>
                                      </a:xfrm>
                                      <a:prstGeom prst="rect">
                                        <a:avLst/>
                                      </a:prstGeom>
                                      <a:blipFill dpi="0" rotWithShape="1">
                                        <a:blip r:embed="rId13" cstate="print"/>
                                        <a:srcRect/>
                                        <a:stretch>
                                          <a:fillRect b="-13016"/>
                                        </a:stretch>
                                      </a:blipFill>
                                      <a:ln>
                                        <a:noFill/>
                                      </a:ln>
                                      <a:extLst>
                                        <a:ext uri="{91240B29-F687-4F45-9708-019B960494DF}">
                                          <a14:hiddenLine xmlns:a14="http://schemas.microsoft.com/office/drawing/2010/main" w="9525">
                                            <a:solidFill>
                                              <a:srgbClr val="000000"/>
                                            </a:solidFill>
                                            <a:miter lim="800000"/>
                                            <a:headEnd/>
                                            <a:tailEnd/>
                                          </a14:hiddenLine>
                                        </a:ext>
                                      </a:extLst>
                                    </p:spPr>
                                    <p:txBody>
                                      <a:bodyPr vert="horz" wrap="square" lIns="91440" tIns="45720" rIns="91440" bIns="45720" numCol="1" anchor="t" anchorCtr="0" compatLnSpc="1">
                                        <a:prstTxWarp prst="textNoShape">
                                          <a:avLst/>
                                        </a:prstTxWarp>
                                      </a:bodyPr>
                                      <a:lstStyle/>
                                      <a:p>
                                        <a:endParaRPr lang="cs-CZ"/>
                                      </a:p>
                                    </p:txBody>
                                  </p:sp>
                                  <p:sp>
                                    <p:nvSpPr>
                                      <p:cNvPr id="43" name="Rectangle 28" descr="cible_10"/>
                                      <p:cNvSpPr>
                                        <a:spLocks noChangeArrowheads="1"/>
                                      </p:cNvSpPr>
                                      <p:nvPr/>
                                    </p:nvSpPr>
                                    <p:spPr bwMode="auto">
                                      <a:xfrm>
                                        <a:off x="4887" y="2086"/>
                                        <a:ext cx="1361" cy="1361"/>
                                      </a:xfrm>
                                      <a:prstGeom prst="rect">
                                        <a:avLst/>
                                      </a:prstGeom>
                                      <a:blipFill dpi="0" rotWithShape="1">
                                        <a:blip r:embed="rId14" cstate="print"/>
                                        <a:srcRect/>
                                        <a:stretch>
                                          <a:fillRect/>
                                        </a:stretch>
                                      </a:blipFill>
                                      <a:ln>
                                        <a:noFill/>
                                      </a:ln>
                                      <a:extLst>
                                        <a:ext uri="{91240B29-F687-4F45-9708-019B960494DF}">
                                          <a14:hiddenLine xmlns:a14="http://schemas.microsoft.com/office/drawing/2010/main" w="9525">
                                            <a:solidFill>
                                              <a:srgbClr val="000000"/>
                                            </a:solidFill>
                                            <a:miter lim="800000"/>
                                            <a:headEnd/>
                                            <a:tailEnd/>
                                          </a14:hiddenLine>
                                        </a:ext>
                                      </a:extLst>
                                    </p:spPr>
                                    <p:txBody>
                                      <a:bodyPr vert="horz" wrap="square" lIns="91440" tIns="45720" rIns="91440" bIns="45720" numCol="1" anchor="t" anchorCtr="0" compatLnSpc="1">
                                        <a:prstTxWarp prst="textNoShape">
                                          <a:avLst/>
                                        </a:prstTxWarp>
                                      </a:bodyPr>
                                      <a:lstStyle/>
                                      <a:p>
                                        <a:endParaRPr lang="cs-CZ"/>
                                      </a:p>
                                    </p:txBody>
                                  </p:sp>
                                </p:grpSp>
                                <p:sp>
                                  <p:nvSpPr>
                                    <p:cNvPr id="30" name="Text Box 26"/>
                                    <p:cNvSpPr txBox="1">
                                      <a:spLocks noChangeArrowheads="1"/>
                                    </p:cNvSpPr>
                                    <p:nvPr/>
                                  </p:nvSpPr>
                                  <p:spPr bwMode="auto">
                                    <a:xfrm>
                                      <a:off x="747" y="3627"/>
                                      <a:ext cx="540" cy="360"/>
                                    </a:xfrm>
                                    <a:prstGeom prst="rect">
                                      <a:avLst/>
                                    </a:prstGeom>
                                    <a:noFill/>
                                    <a:ln>
                                      <a:noFill/>
                                    </a:ln>
                                    <a:extLst>
                                      <a:ext uri="{909E8E84-426E-40DD-AFC4-6F175D3DCCD1}">
                                        <a14:hiddenFill xmlns:a14="http://schemas.microsoft.com/office/drawing/2010/main">
                                          <a:solidFill>
                                            <a:srgbClr val="FFFFFF"/>
                                          </a:solidFill>
                                        </a14:hiddenFill>
                                      </a:ext>
                                      <a:ext uri="{91240B29-F687-4F45-9708-019B960494DF}">
                                        <a14:hiddenLine xmlns:a14="http://schemas.microsoft.com/office/drawing/2010/main" w="9525">
                                          <a:solidFill>
                                            <a:srgbClr val="000000"/>
                                          </a:solidFill>
                                          <a:miter lim="800000"/>
                                          <a:headEnd/>
                                          <a:tailEnd/>
                                        </a14:hiddenLine>
                                      </a:ext>
                                    </a:extLst>
                                  </p:spPr>
                                  <p:txBody>
                                    <a:bodyPr vert="horz" wrap="square" lIns="0" tIns="0" rIns="0" bIns="0" numCol="1" anchor="t" anchorCtr="0" compatLnSpc="1">
                                      <a:prstTxWarp prst="textNoShape">
                                        <a:avLst/>
                                      </a:prstTxWarp>
                                    </a:bodyPr>
                                    <a:lstStyle/>
                                    <a:p>
                                      <a:pPr marL="0" marR="0" lvl="0" indent="0" algn="l" defTabSz="914400" rtl="0" eaLnBrk="1" fontAlgn="base" latinLnBrk="0" hangingPunct="1">
                                        <a:lnSpc>
                                          <a:spcPct val="100000"/>
                                        </a:lnSpc>
                                        <a:spcBef>
                                          <a:spcPct val="0"/>
                                        </a:spcBef>
                                        <a:spcAft>
                                          <a:spcPct val="0"/>
                                        </a:spcAft>
                                        <a:buClrTx/>
                                        <a:buSzTx/>
                                        <a:buFontTx/>
                                        <a:buNone/>
                                        <a:tabLst/>
                                      </a:pPr>
                                      <a:r>
                                        <a:rPr kumimoji="0" lang="fr-FR" altLang="cs-CZ" sz="1100" b="1" i="0" u="none" strike="noStrike" cap="none" normalizeH="0" baseline="0" smtClean="0">
                                          <a:ln>
                                            <a:noFill/>
                                          </a:ln>
                                          <a:solidFill>
                                            <a:schemeClr val="tx1"/>
                                          </a:solidFill>
                                          <a:effectLst/>
                                          <a:latin typeface="Arial" pitchFamily="34" charset="0"/>
                                          <a:ea typeface="Times New Roman" pitchFamily="18" charset="0"/>
                                          <a:cs typeface="Arial" pitchFamily="34" charset="0"/>
                                        </a:rPr>
                                        <a:t>(1)</a:t>
                                      </a:r>
                                      <a:endParaRPr kumimoji="0" lang="fr-FR" altLang="cs-CZ" sz="1800" b="0" i="0" u="none" strike="noStrike" cap="none" normalizeH="0" baseline="0" smtClean="0">
                                        <a:ln>
                                          <a:noFill/>
                                        </a:ln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Arial" pitchFamily="34" charset="0"/>
                                        <a:cs typeface="Arial" pitchFamily="34" charset="0"/>
                                      </a:endParaRPr>
                                    </a:p>
                                  </p:txBody>
                                </p:sp>
                              </p:grpSp>
                              <p:sp>
                                <p:nvSpPr>
                                  <p:cNvPr id="28" name="Text Box 24"/>
                                  <p:cNvSpPr txBox="1">
                                    <a:spLocks noChangeArrowheads="1"/>
                                  </p:cNvSpPr>
                                  <p:nvPr/>
                                </p:nvSpPr>
                                <p:spPr bwMode="auto">
                                  <a:xfrm>
                                    <a:off x="2907" y="3627"/>
                                    <a:ext cx="540" cy="360"/>
                                  </a:xfrm>
                                  <a:prstGeom prst="rect">
                                    <a:avLst/>
                                  </a:prstGeom>
                                  <a:noFill/>
                                  <a:ln>
                                    <a:noFill/>
                                  </a:ln>
                                  <a:extLst>
                                    <a:ext uri="{909E8E84-426E-40DD-AFC4-6F175D3DCCD1}">
                                      <a14:hiddenFill xmlns:a14="http://schemas.microsoft.com/office/drawing/2010/main">
                                        <a:solidFill>
                                          <a:srgbClr val="FFFFFF"/>
                                        </a:solidFill>
                                      </a14:hiddenFill>
                                    </a:ext>
                                    <a:ext uri="{91240B29-F687-4F45-9708-019B960494DF}">
                                      <a14:hiddenLine xmlns:a14="http://schemas.microsoft.com/office/drawing/2010/main" w="9525">
                                        <a:solidFill>
                                          <a:srgbClr val="000000"/>
                                        </a:solidFill>
                                        <a:miter lim="800000"/>
                                        <a:headEnd/>
                                        <a:tailEnd/>
                                      </a14:hiddenLine>
                                    </a:ext>
                                  </a:extLst>
                                </p:spPr>
                                <p:txBody>
                                  <a:bodyPr vert="horz" wrap="square" lIns="0" tIns="0" rIns="0" bIns="0" numCol="1" anchor="t" anchorCtr="0" compatLnSpc="1">
                                    <a:prstTxWarp prst="textNoShape">
                                      <a:avLst/>
                                    </a:prstTxWarp>
                                  </a:bodyPr>
                                  <a:lstStyle/>
                                  <a:p>
                                    <a:pPr marL="0" marR="0" lvl="0" indent="0" algn="l" defTabSz="914400" rtl="0" eaLnBrk="1" fontAlgn="base" latinLnBrk="0" hangingPunct="1">
                                      <a:lnSpc>
                                        <a:spcPct val="100000"/>
                                      </a:lnSpc>
                                      <a:spcBef>
                                        <a:spcPct val="0"/>
                                      </a:spcBef>
                                      <a:spcAft>
                                        <a:spcPct val="0"/>
                                      </a:spcAft>
                                      <a:buClrTx/>
                                      <a:buSzTx/>
                                      <a:buFontTx/>
                                      <a:buNone/>
                                      <a:tabLst/>
                                    </a:pPr>
                                    <a:r>
                                      <a:rPr kumimoji="0" lang="fr-FR" altLang="cs-CZ" sz="1100" b="1" i="0" u="none" strike="noStrike" cap="none" normalizeH="0" baseline="0" smtClean="0">
                                        <a:ln>
                                          <a:noFill/>
                                        </a:ln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Arial" pitchFamily="34" charset="0"/>
                                        <a:ea typeface="Times New Roman" pitchFamily="18" charset="0"/>
                                        <a:cs typeface="Arial" pitchFamily="34" charset="0"/>
                                      </a:rPr>
                                      <a:t>(2)</a:t>
                                    </a:r>
                                    <a:endParaRPr kumimoji="0" lang="fr-FR" altLang="cs-CZ" sz="1800" b="0" i="0" u="none" strike="noStrike" cap="none" normalizeH="0" baseline="0" smtClean="0">
                                      <a:ln>
                                        <a:noFill/>
                                      </a:ln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Arial" pitchFamily="34" charset="0"/>
                                      <a:cs typeface="Arial" pitchFamily="34" charset="0"/>
                                    </a:endParaRPr>
                                  </a:p>
                                </p:txBody>
                              </p:sp>
                            </p:grpSp>
                            <p:sp>
                              <p:nvSpPr>
                                <p:cNvPr id="26" name="Text Box 22"/>
                                <p:cNvSpPr txBox="1">
                                  <a:spLocks noChangeArrowheads="1"/>
                                </p:cNvSpPr>
                                <p:nvPr/>
                              </p:nvSpPr>
                              <p:spPr bwMode="auto">
                                <a:xfrm>
                                  <a:off x="5067" y="2907"/>
                                  <a:ext cx="540" cy="360"/>
                                </a:xfrm>
                                <a:prstGeom prst="rect">
                                  <a:avLst/>
                                </a:prstGeom>
                                <a:noFill/>
                                <a:ln>
                                  <a:noFill/>
                                </a:ln>
                                <a:extLst>
                                  <a:ext uri="{909E8E84-426E-40DD-AFC4-6F175D3DCCD1}">
                                    <a14:hiddenFill xmlns:a14="http://schemas.microsoft.com/office/drawing/2010/main">
                                      <a:solidFill>
                                        <a:srgbClr val="FFFFFF"/>
                                      </a:solidFill>
                                    </a14:hiddenFill>
                                  </a:ext>
                                  <a:ext uri="{91240B29-F687-4F45-9708-019B960494DF}">
                                    <a14:hiddenLine xmlns:a14="http://schemas.microsoft.com/office/drawing/2010/main" w="9525">
                                      <a:solidFill>
                                        <a:srgbClr val="000000"/>
                                      </a:solidFill>
                                      <a:miter lim="800000"/>
                                      <a:headEnd/>
                                      <a:tailEnd/>
                                    </a14:hiddenLine>
                                  </a:ext>
                                </a:extLst>
                              </p:spPr>
                              <p:txBody>
                                <a:bodyPr vert="horz" wrap="square" lIns="0" tIns="0" rIns="0" bIns="0" numCol="1" anchor="t" anchorCtr="0" compatLnSpc="1">
                                  <a:prstTxWarp prst="textNoShape">
                                    <a:avLst/>
                                  </a:prstTxWarp>
                                </a:bodyPr>
                                <a:lstStyle/>
                                <a:p>
                                  <a:pPr marL="0" marR="0" lvl="0" indent="0" algn="l" defTabSz="914400" rtl="0" eaLnBrk="1" fontAlgn="base" latinLnBrk="0" hangingPunct="1">
                                    <a:lnSpc>
                                      <a:spcPct val="100000"/>
                                    </a:lnSpc>
                                    <a:spcBef>
                                      <a:spcPct val="0"/>
                                    </a:spcBef>
                                    <a:spcAft>
                                      <a:spcPct val="0"/>
                                    </a:spcAft>
                                    <a:buClrTx/>
                                    <a:buSzTx/>
                                    <a:buFontTx/>
                                    <a:buNone/>
                                    <a:tabLst/>
                                  </a:pPr>
                                  <a:r>
                                    <a:rPr kumimoji="0" lang="fr-FR" altLang="cs-CZ" sz="1100" b="1" i="0" u="none" strike="noStrike" cap="none" normalizeH="0" baseline="0" smtClean="0">
                                      <a:ln>
                                        <a:noFill/>
                                      </a:ln>
                                      <a:solidFill>
                                        <a:schemeClr val="tx1"/>
                                      </a:solidFill>
                                      <a:effectLst/>
                                      <a:latin typeface="Arial" pitchFamily="34" charset="0"/>
                                      <a:ea typeface="Times New Roman" pitchFamily="18" charset="0"/>
                                      <a:cs typeface="Arial" pitchFamily="34" charset="0"/>
                                    </a:rPr>
                                    <a:t>(3)</a:t>
                                  </a:r>
                                  <a:endParaRPr kumimoji="0" lang="fr-FR" altLang="cs-CZ" sz="1800" b="0" i="0" u="none" strike="noStrike" cap="none" normalizeH="0" baseline="0" smtClean="0">
                                    <a:ln>
                                      <a:noFill/>
                                    </a:ln>
                                    <a:solidFill>
                                      <a:schemeClr val="tx1"/>
                                    </a:solidFill>
                                    <a:effectLst/>
                                    <a:latin typeface="Arial" pitchFamily="34" charset="0"/>
                                    <a:cs typeface="Arial" pitchFamily="34" charset="0"/>
                                  </a:endParaRPr>
                                </a:p>
                              </p:txBody>
                            </p:sp>
                          </p:grpSp>
                          <p:sp>
                            <p:nvSpPr>
                              <p:cNvPr id="24" name="Text Box 20"/>
                              <p:cNvSpPr txBox="1">
                                <a:spLocks noChangeArrowheads="1"/>
                              </p:cNvSpPr>
                              <p:nvPr/>
                            </p:nvSpPr>
                            <p:spPr bwMode="auto">
                              <a:xfrm>
                                <a:off x="6687" y="3627"/>
                                <a:ext cx="540" cy="360"/>
                              </a:xfrm>
                              <a:prstGeom prst="rect">
                                <a:avLst/>
                              </a:prstGeom>
                              <a:noFill/>
                              <a:ln>
                                <a:noFill/>
                              </a:ln>
                              <a:extLst>
                                <a:ext uri="{909E8E84-426E-40DD-AFC4-6F175D3DCCD1}">
                                  <a14:hiddenFill xmlns:a14="http://schemas.microsoft.com/office/drawing/2010/main">
                                    <a:solidFill>
                                      <a:srgbClr val="FFFFFF"/>
                                    </a:solidFill>
                                  </a14:hiddenFill>
                                </a:ext>
                                <a:ext uri="{91240B29-F687-4F45-9708-019B960494DF}">
                                  <a14:hiddenLine xmlns:a14="http://schemas.microsoft.com/office/drawing/2010/main" w="9525">
                                    <a:solidFill>
                                      <a:srgbClr val="000000"/>
                                    </a:solidFill>
                                    <a:miter lim="800000"/>
                                    <a:headEnd/>
                                    <a:tailEnd/>
                                  </a14:hiddenLine>
                                </a:ext>
                              </a:extLst>
                            </p:spPr>
                            <p:txBody>
                              <a:bodyPr vert="horz" wrap="square" lIns="0" tIns="0" rIns="0" bIns="0" numCol="1" anchor="t" anchorCtr="0" compatLnSpc="1">
                                <a:prstTxWarp prst="textNoShape">
                                  <a:avLst/>
                                </a:prstTxWarp>
                              </a:bodyPr>
                              <a:lstStyle/>
                              <a:p>
                                <a:pPr marL="0" marR="0" lvl="0" indent="0" algn="l" defTabSz="914400" rtl="0" eaLnBrk="1" fontAlgn="base" latinLnBrk="0" hangingPunct="1">
                                  <a:lnSpc>
                                    <a:spcPct val="100000"/>
                                  </a:lnSpc>
                                  <a:spcBef>
                                    <a:spcPct val="0"/>
                                  </a:spcBef>
                                  <a:spcAft>
                                    <a:spcPct val="0"/>
                                  </a:spcAft>
                                  <a:buClrTx/>
                                  <a:buSzTx/>
                                  <a:buFontTx/>
                                  <a:buNone/>
                                  <a:tabLst/>
                                </a:pPr>
                                <a:r>
                                  <a:rPr kumimoji="0" lang="fr-FR" altLang="cs-CZ" sz="1100" b="1" i="0" u="none" strike="noStrike" cap="none" normalizeH="0" baseline="0" smtClean="0">
                                    <a:ln>
                                      <a:noFill/>
                                    </a:ln>
                                    <a:solidFill>
                                      <a:schemeClr val="tx1"/>
                                    </a:solidFill>
                                    <a:effectLst/>
                                    <a:latin typeface="Arial" pitchFamily="34" charset="0"/>
                                    <a:ea typeface="Times New Roman" pitchFamily="18" charset="0"/>
                                    <a:cs typeface="Arial" pitchFamily="34" charset="0"/>
                                  </a:rPr>
                                  <a:t>(4)</a:t>
                                </a:r>
                                <a:endParaRPr kumimoji="0" lang="fr-FR" altLang="cs-CZ" sz="1800" b="0" i="0" u="none" strike="noStrike" cap="none" normalizeH="0" baseline="0" smtClean="0">
                                  <a:ln>
                                    <a:noFill/>
                                  </a:ln>
                                  <a:solidFill>
                                    <a:schemeClr val="tx1"/>
                                  </a:solidFill>
                                  <a:effectLst/>
                                  <a:latin typeface="Arial" pitchFamily="34" charset="0"/>
                                  <a:cs typeface="Arial" pitchFamily="34" charset="0"/>
                                </a:endParaRPr>
                              </a:p>
                            </p:txBody>
                          </p:sp>
                        </p:grpSp>
                        <p:sp>
                          <p:nvSpPr>
                            <p:cNvPr id="22" name="Text Box 18"/>
                            <p:cNvSpPr txBox="1">
                              <a:spLocks noChangeArrowheads="1"/>
                            </p:cNvSpPr>
                            <p:nvPr/>
                          </p:nvSpPr>
                          <p:spPr bwMode="auto">
                            <a:xfrm>
                              <a:off x="1467" y="4887"/>
                              <a:ext cx="540" cy="360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noFill/>
                            </a:ln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rgbClr val="FFFFFF"/>
                                  </a:solidFill>
                                </a14:hiddenFill>
                              </a:ext>
                              <a:ext uri="{91240B29-F687-4F45-9708-019B960494DF}">
                                <a14:hiddenLine xmlns:a14="http://schemas.microsoft.com/office/drawing/2010/main" w="9525">
                                  <a:solidFill>
                                    <a:srgbClr val="000000"/>
                                  </a:solidFill>
                                  <a:miter lim="800000"/>
                                  <a:headEnd/>
                                  <a:tailEnd/>
                                </a14:hiddenLine>
                              </a:ext>
                            </a:extLst>
                          </p:spPr>
                          <p:txBody>
                            <a:bodyPr vert="horz" wrap="square" lIns="0" tIns="0" rIns="0" bIns="0" numCol="1" anchor="t" anchorCtr="0" compatLnSpc="1">
                              <a:prstTxWarp prst="textNoShape">
                                <a:avLst/>
                              </a:prstTxWarp>
                            </a:bodyPr>
                            <a:lstStyle/>
                            <a:p>
                              <a:pPr marL="0" marR="0" lvl="0" indent="0" algn="l" defTabSz="914400" rtl="0" eaLnBrk="1" fontAlgn="base" latinLnBrk="0" hangingPunct="1">
                                <a:lnSpc>
                                  <a:spcPct val="100000"/>
                                </a:lnSpc>
                                <a:spcBef>
                                  <a:spcPct val="0"/>
                                </a:spcBef>
                                <a:spcAft>
                                  <a:spcPct val="0"/>
                                </a:spcAft>
                                <a:buClrTx/>
                                <a:buSzTx/>
                                <a:buFontTx/>
                                <a:buNone/>
                                <a:tabLst/>
                              </a:pPr>
                              <a:r>
                                <a:rPr kumimoji="0" lang="fr-FR" altLang="cs-CZ" sz="1100" b="1" i="0" u="none" strike="noStrike" cap="none" normalizeH="0" baseline="0" smtClean="0">
                                  <a:ln>
                                    <a:noFill/>
                                  </a:ln>
                                  <a:solidFill>
                                    <a:schemeClr val="tx1"/>
                                  </a:solidFill>
                                  <a:effectLst/>
                                  <a:latin typeface="Arial" pitchFamily="34" charset="0"/>
                                  <a:ea typeface="Times New Roman" pitchFamily="18" charset="0"/>
                                  <a:cs typeface="Arial" pitchFamily="34" charset="0"/>
                                </a:rPr>
                                <a:t>(5)</a:t>
                              </a:r>
                              <a:endParaRPr kumimoji="0" lang="fr-FR" altLang="cs-CZ" sz="1800" b="0" i="0" u="none" strike="noStrike" cap="none" normalizeH="0" baseline="0" smtClean="0">
                                <a:ln>
                                  <a:noFill/>
                                </a:ln>
                                <a:solidFill>
                                  <a:schemeClr val="tx1"/>
                                </a:solidFill>
                                <a:effectLst/>
                                <a:latin typeface="Arial" pitchFamily="34" charset="0"/>
                                <a:cs typeface="Arial" pitchFamily="34" charset="0"/>
                              </a:endParaRPr>
                            </a:p>
                          </p:txBody>
                        </p:sp>
                      </p:grpSp>
                      <p:sp>
                        <p:nvSpPr>
                          <p:cNvPr id="20" name="Text Box 16"/>
                          <p:cNvSpPr txBox="1"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3087" y="4887"/>
                            <a:ext cx="540" cy="360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rgbClr val="0000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</a:extLst>
                        </p:spPr>
                        <p:txBody>
                          <a:bodyPr vert="horz" wrap="square" lIns="0" tIns="0" rIns="0" bIns="0" numCol="1" anchor="t" anchorCtr="0" compatLnSpc="1">
                            <a:prstTxWarp prst="textNoShape">
                              <a:avLst/>
                            </a:prstTxWarp>
                          </a:bodyPr>
                          <a:lstStyle/>
                          <a:p>
                            <a:pPr marL="0" marR="0" lvl="0" indent="0" algn="l" defTabSz="914400" rtl="0" eaLnBrk="1" fontAlgn="base" latinLnBrk="0" hangingPunct="1">
                              <a:lnSpc>
                                <a:spcPct val="100000"/>
                              </a:lnSpc>
                              <a:spcBef>
                                <a:spcPct val="0"/>
                              </a:spcBef>
                              <a:spcAft>
                                <a:spcPct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</a:pPr>
                            <a:r>
                              <a:rPr kumimoji="0" lang="fr-FR" altLang="cs-CZ" sz="1100" b="1" i="0" u="none" strike="noStrike" cap="none" normalizeH="0" baseline="0" smtClean="0">
                                <a:ln>
                                  <a:noFill/>
                                </a:ln>
                                <a:solidFill>
                                  <a:schemeClr val="tx1"/>
                                </a:solidFill>
                                <a:effectLst/>
                                <a:latin typeface="Arial" pitchFamily="34" charset="0"/>
                                <a:ea typeface="Times New Roman" pitchFamily="18" charset="0"/>
                                <a:cs typeface="Arial" pitchFamily="34" charset="0"/>
                              </a:rPr>
                              <a:t>(6)</a:t>
                            </a:r>
                            <a:endParaRPr kumimoji="0" lang="fr-FR" altLang="cs-CZ" sz="1800" b="0" i="0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pitchFamily="34" charset="0"/>
                              <a:cs typeface="Arial" pitchFamily="34" charset="0"/>
                            </a:endParaRPr>
                          </a:p>
                        </p:txBody>
                      </p:sp>
                    </p:grpSp>
                    <p:sp>
                      <p:nvSpPr>
                        <p:cNvPr id="18" name="Text Box 14"/>
                        <p:cNvSpPr txBox="1"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4707" y="4347"/>
                          <a:ext cx="540" cy="36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  <p:txBody>
                        <a:bodyPr vert="horz" wrap="square" lIns="0" tIns="0" rIns="0" bIns="0" numCol="1" anchor="t" anchorCtr="0" compatLnSpc="1">
                          <a:prstTxWarp prst="textNoShape">
                            <a:avLst/>
                          </a:prstTxWarp>
                        </a:bodyPr>
                        <a:lstStyle/>
                        <a:p>
                          <a:pPr marL="0" marR="0" lvl="0" indent="0" algn="l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fr-FR" altLang="cs-CZ" sz="1100" b="1" i="0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latin typeface="Arial" pitchFamily="34" charset="0"/>
                              <a:ea typeface="Times New Roman" pitchFamily="18" charset="0"/>
                              <a:cs typeface="Arial" pitchFamily="34" charset="0"/>
                            </a:rPr>
                            <a:t>(7)</a:t>
                          </a:r>
                          <a:endParaRPr kumimoji="0" lang="fr-FR" altLang="cs-CZ" sz="1800" b="0" i="0" u="none" strike="noStrike" cap="none" normalizeH="0" baseline="0" smtClean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Arial" pitchFamily="34" charset="0"/>
                            <a:cs typeface="Arial" pitchFamily="34" charset="0"/>
                          </a:endParaRPr>
                        </a:p>
                      </p:txBody>
                    </p:sp>
                  </p:grpSp>
                  <p:sp>
                    <p:nvSpPr>
                      <p:cNvPr id="16" name="Text Box 12"/>
                      <p:cNvSpPr txBox="1">
                        <a:spLocks noChangeArrowheads="1"/>
                      </p:cNvSpPr>
                      <p:nvPr/>
                    </p:nvSpPr>
                    <p:spPr bwMode="auto">
                      <a:xfrm>
                        <a:off x="6327" y="5427"/>
                        <a:ext cx="540" cy="36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 vert="horz" wrap="square" lIns="0" tIns="0" rIns="0" bIns="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pPr marL="0" marR="0" lvl="0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ClrTx/>
                          <a:buSzTx/>
                          <a:buFontTx/>
                          <a:buNone/>
                          <a:tabLst/>
                        </a:pPr>
                        <a:r>
                          <a:rPr kumimoji="0" lang="fr-FR" altLang="cs-CZ" sz="1100" b="1" i="0" u="none" strike="noStrike" cap="none" normalizeH="0" baseline="0" smtClean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Arial" pitchFamily="34" charset="0"/>
                            <a:ea typeface="Times New Roman" pitchFamily="18" charset="0"/>
                            <a:cs typeface="Arial" pitchFamily="34" charset="0"/>
                          </a:rPr>
                          <a:t>(8)</a:t>
                        </a:r>
                        <a:endParaRPr kumimoji="0" lang="fr-FR" altLang="cs-CZ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endParaRPr>
                      </a:p>
                    </p:txBody>
                  </p:sp>
                </p:grpSp>
                <p:sp>
                  <p:nvSpPr>
                    <p:cNvPr id="14" name="Text Box 10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10653" y="3882"/>
                      <a:ext cx="540" cy="360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vert="horz" wrap="square" lIns="0" tIns="0" rIns="0" bIns="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cs-CZ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(9)</a:t>
                      </a:r>
                      <a:endParaRPr kumimoji="0" lang="fr-FR" altLang="cs-CZ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p:txBody>
                </p:sp>
              </p:grpSp>
            </p:grpSp>
            <p:sp>
              <p:nvSpPr>
                <p:cNvPr id="10" name="Text Box 7"/>
                <p:cNvSpPr txBox="1">
                  <a:spLocks noChangeArrowheads="1"/>
                </p:cNvSpPr>
                <p:nvPr/>
              </p:nvSpPr>
              <p:spPr bwMode="auto">
                <a:xfrm>
                  <a:off x="8493" y="3610"/>
                  <a:ext cx="540" cy="36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0" tIns="0" rIns="0" bIns="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fr-FR" altLang="cs-CZ" sz="1100" b="1" i="0" u="none" strike="noStrike" cap="none" normalizeH="0" baseline="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itchFamily="34" charset="0"/>
                      <a:ea typeface="Times New Roman" pitchFamily="18" charset="0"/>
                      <a:cs typeface="Arial" pitchFamily="34" charset="0"/>
                    </a:rPr>
                    <a:t>(11)</a:t>
                  </a:r>
                  <a:endParaRPr kumimoji="0" lang="fr-FR" altLang="cs-CZ" sz="18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sp>
            <p:nvSpPr>
              <p:cNvPr id="8" name="Text Box 5"/>
              <p:cNvSpPr txBox="1">
                <a:spLocks noChangeArrowheads="1"/>
              </p:cNvSpPr>
              <p:nvPr/>
            </p:nvSpPr>
            <p:spPr bwMode="auto">
              <a:xfrm>
                <a:off x="5427" y="6327"/>
                <a:ext cx="540" cy="36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fr-FR" altLang="cs-CZ" sz="1100" b="1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ea typeface="Times New Roman" pitchFamily="18" charset="0"/>
                    <a:cs typeface="Arial" pitchFamily="34" charset="0"/>
                  </a:rPr>
                  <a:t>(12)</a:t>
                </a:r>
                <a:endParaRPr kumimoji="0" lang="fr-FR" altLang="cs-CZ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</p:grpSp>
        <p:sp>
          <p:nvSpPr>
            <p:cNvPr id="6" name="Text Box 3"/>
            <p:cNvSpPr txBox="1">
              <a:spLocks noChangeArrowheads="1"/>
            </p:cNvSpPr>
            <p:nvPr/>
          </p:nvSpPr>
          <p:spPr bwMode="auto">
            <a:xfrm>
              <a:off x="13349" y="3790"/>
              <a:ext cx="540" cy="3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cs-CZ" sz="11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(13)</a:t>
              </a:r>
              <a:endParaRPr kumimoji="0" lang="fr-FR" altLang="cs-CZ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44" name="ZoneTexte 43"/>
          <p:cNvSpPr txBox="1"/>
          <p:nvPr/>
        </p:nvSpPr>
        <p:spPr>
          <a:xfrm>
            <a:off x="107504" y="332656"/>
            <a:ext cx="87849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u="sng" dirty="0">
                <a:latin typeface="Arial" panose="020B0604020202020204" pitchFamily="34" charset="0"/>
                <a:cs typeface="Arial" panose="020B0604020202020204" pitchFamily="34" charset="0"/>
              </a:rPr>
              <a:t>Vocabulaire</a:t>
            </a:r>
            <a:r>
              <a:rPr lang="fr-FR" sz="2400" dirty="0">
                <a:latin typeface="Arial" panose="020B0604020202020204" pitchFamily="34" charset="0"/>
                <a:cs typeface="Arial" panose="020B0604020202020204" pitchFamily="34" charset="0"/>
              </a:rPr>
              <a:t> : Complète le tableau à l’aide des mots suivants.</a:t>
            </a:r>
            <a:endParaRPr lang="cs-CZ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5" name="ZoneTexte 44"/>
          <p:cNvSpPr txBox="1"/>
          <p:nvPr/>
        </p:nvSpPr>
        <p:spPr>
          <a:xfrm>
            <a:off x="5319238" y="2492896"/>
            <a:ext cx="36004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 </a:t>
            </a:r>
            <a:r>
              <a:rPr lang="cs-CZ" dirty="0" smtClean="0">
                <a:latin typeface="Arial" panose="020B0604020202020204" pitchFamily="34" charset="0"/>
                <a:cs typeface="Arial" panose="020B0604020202020204" pitchFamily="34" charset="0"/>
              </a:rPr>
              <a:t>Buts </a:t>
            </a:r>
            <a:r>
              <a:rPr lang="fr-FR" dirty="0" smtClean="0">
                <a:latin typeface="Arial" panose="020B0604020202020204" pitchFamily="34" charset="0"/>
                <a:cs typeface="Arial" panose="020B0604020202020204" pitchFamily="34" charset="0"/>
              </a:rPr>
              <a:t>– </a:t>
            </a: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Crosse – </a:t>
            </a:r>
            <a:r>
              <a:rPr lang="fr-FR" strike="dblStrike" dirty="0">
                <a:latin typeface="Arial" panose="020B0604020202020204" pitchFamily="34" charset="0"/>
                <a:cs typeface="Arial" panose="020B0604020202020204" pitchFamily="34" charset="0"/>
              </a:rPr>
              <a:t>Volant</a:t>
            </a: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 – Raquette – Gants – Skis – Panier – Luge – </a:t>
            </a:r>
            <a:r>
              <a:rPr lang="fr-FR" dirty="0" smtClean="0">
                <a:latin typeface="Arial" panose="020B0604020202020204" pitchFamily="34" charset="0"/>
                <a:cs typeface="Arial" panose="020B0604020202020204" pitchFamily="34" charset="0"/>
              </a:rPr>
              <a:t>Ballon </a:t>
            </a: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– Filet - à glace – de boxe – Club – Rame – Cible – Balle – Patin</a:t>
            </a:r>
            <a:endParaRPr lang="cs-CZ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48" name="Tableau 4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75904423"/>
              </p:ext>
            </p:extLst>
          </p:nvPr>
        </p:nvGraphicFramePr>
        <p:xfrm>
          <a:off x="593852" y="4059446"/>
          <a:ext cx="8043356" cy="2560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93772"/>
                <a:gridCol w="3427906"/>
                <a:gridCol w="460526"/>
                <a:gridCol w="3561152"/>
              </a:tblGrid>
              <a:tr h="131716">
                <a:tc>
                  <a:txBody>
                    <a:bodyPr/>
                    <a:lstStyle/>
                    <a:p>
                      <a:r>
                        <a:rPr lang="cs-CZ" sz="14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cs-CZ" sz="14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cs-CZ" sz="1800" b="0" dirty="0" smtClean="0">
                          <a:solidFill>
                            <a:schemeClr val="tx1"/>
                          </a:solidFill>
                          <a:latin typeface="AR BLANCA" panose="02000000000000000000" pitchFamily="2" charset="0"/>
                        </a:rPr>
                        <a:t>Volant</a:t>
                      </a:r>
                      <a:endParaRPr lang="cs-CZ" sz="1800" b="0" dirty="0">
                        <a:solidFill>
                          <a:schemeClr val="tx1"/>
                        </a:solidFill>
                        <a:latin typeface="AR BLANCA" panose="02000000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cs-CZ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00893">
                <a:tc>
                  <a:txBody>
                    <a:bodyPr/>
                    <a:lstStyle/>
                    <a:p>
                      <a:r>
                        <a:rPr lang="cs-CZ" sz="14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cs-CZ" sz="14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b="0" dirty="0" smtClean="0">
                          <a:latin typeface="AR BLANCA" panose="02000000000000000000" pitchFamily="2" charset="0"/>
                        </a:rPr>
                        <a:t>Patin</a:t>
                      </a:r>
                      <a:r>
                        <a:rPr lang="cs-CZ" b="0" baseline="0" dirty="0" smtClean="0">
                          <a:latin typeface="AR BLANCA" panose="02000000000000000000" pitchFamily="2" charset="0"/>
                        </a:rPr>
                        <a:t> </a:t>
                      </a:r>
                      <a:r>
                        <a:rPr lang="fr-FR" b="0" baseline="0" dirty="0" smtClean="0">
                          <a:latin typeface="AR BLANCA" panose="02000000000000000000" pitchFamily="2" charset="0"/>
                        </a:rPr>
                        <a:t>à glace</a:t>
                      </a:r>
                      <a:endParaRPr lang="cs-CZ" b="0" dirty="0">
                        <a:latin typeface="AR BLANCA" panose="02000000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sz="1400" b="0" dirty="0" smtClean="0">
                          <a:latin typeface="AR BLANCA" panose="02000000000000000000" pitchFamily="2" charset="0"/>
                          <a:cs typeface="Arial" panose="020B0604020202020204" pitchFamily="34" charset="0"/>
                        </a:rPr>
                        <a:t>8</a:t>
                      </a:r>
                      <a:endParaRPr lang="cs-CZ" sz="1400" b="0" dirty="0">
                        <a:latin typeface="AR BLANCA" panose="02000000000000000000" pitchFamily="2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b="0" dirty="0" smtClean="0">
                          <a:latin typeface="AR BLANCA" panose="02000000000000000000" pitchFamily="2" charset="0"/>
                        </a:rPr>
                        <a:t>Luge</a:t>
                      </a:r>
                      <a:endParaRPr lang="cs-CZ" b="0" dirty="0">
                        <a:latin typeface="AR BLANCA" panose="02000000000000000000" pitchFamily="2" charset="0"/>
                      </a:endParaRPr>
                    </a:p>
                  </a:txBody>
                  <a:tcPr/>
                </a:tc>
              </a:tr>
              <a:tr h="300893">
                <a:tc>
                  <a:txBody>
                    <a:bodyPr/>
                    <a:lstStyle/>
                    <a:p>
                      <a:r>
                        <a:rPr lang="cs-CZ" sz="14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endParaRPr lang="cs-CZ" sz="14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b="0" dirty="0" smtClean="0">
                          <a:latin typeface="AR BLANCA" panose="02000000000000000000" pitchFamily="2" charset="0"/>
                        </a:rPr>
                        <a:t>Buts</a:t>
                      </a:r>
                      <a:endParaRPr lang="cs-CZ" b="0" dirty="0">
                        <a:latin typeface="AR BLANCA" panose="02000000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cs-CZ" sz="1400" b="0" dirty="0" smtClean="0">
                          <a:latin typeface="AR BLANCA" panose="02000000000000000000" pitchFamily="2" charset="0"/>
                          <a:cs typeface="Arial" panose="020B0604020202020204" pitchFamily="34" charset="0"/>
                        </a:rPr>
                        <a:t>9</a:t>
                      </a:r>
                      <a:endParaRPr lang="cs-CZ" sz="1400" b="0" dirty="0">
                        <a:latin typeface="AR BLANCA" panose="02000000000000000000" pitchFamily="2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b="0" dirty="0" smtClean="0">
                          <a:latin typeface="AR BLANCA" panose="02000000000000000000" pitchFamily="2" charset="0"/>
                        </a:rPr>
                        <a:t>Skis</a:t>
                      </a:r>
                      <a:endParaRPr lang="cs-CZ" b="0" dirty="0">
                        <a:latin typeface="AR BLANCA" panose="02000000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00893">
                <a:tc>
                  <a:txBody>
                    <a:bodyPr/>
                    <a:lstStyle/>
                    <a:p>
                      <a:r>
                        <a:rPr lang="cs-CZ" sz="14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  <a:endParaRPr lang="cs-CZ" sz="14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b="0" dirty="0" smtClean="0">
                          <a:latin typeface="AR BLANCA" panose="02000000000000000000" pitchFamily="2" charset="0"/>
                        </a:rPr>
                        <a:t>Gants de boxe</a:t>
                      </a:r>
                      <a:endParaRPr lang="cs-CZ" b="0" dirty="0">
                        <a:latin typeface="AR BLANCA" panose="02000000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sz="1400" b="0" dirty="0" smtClean="0">
                          <a:latin typeface="AR BLANCA" panose="02000000000000000000" pitchFamily="2" charset="0"/>
                          <a:cs typeface="Arial" panose="020B0604020202020204" pitchFamily="34" charset="0"/>
                        </a:rPr>
                        <a:t>10</a:t>
                      </a:r>
                      <a:endParaRPr lang="cs-CZ" sz="1400" b="0" dirty="0">
                        <a:latin typeface="AR BLANCA" panose="02000000000000000000" pitchFamily="2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b="0" dirty="0" smtClean="0">
                          <a:latin typeface="AR BLANCA" panose="02000000000000000000" pitchFamily="2" charset="0"/>
                        </a:rPr>
                        <a:t>Balle </a:t>
                      </a:r>
                      <a:endParaRPr lang="cs-CZ" b="0" dirty="0">
                        <a:latin typeface="AR BLANCA" panose="02000000000000000000" pitchFamily="2" charset="0"/>
                      </a:endParaRPr>
                    </a:p>
                  </a:txBody>
                  <a:tcPr/>
                </a:tc>
              </a:tr>
              <a:tr h="300893">
                <a:tc>
                  <a:txBody>
                    <a:bodyPr/>
                    <a:lstStyle/>
                    <a:p>
                      <a:r>
                        <a:rPr lang="cs-CZ" sz="14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  <a:endParaRPr lang="cs-CZ" sz="14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b="0" dirty="0" smtClean="0">
                          <a:latin typeface="AR BLANCA" panose="02000000000000000000" pitchFamily="2" charset="0"/>
                        </a:rPr>
                        <a:t>Filet</a:t>
                      </a:r>
                      <a:endParaRPr lang="cs-CZ" b="0" dirty="0">
                        <a:latin typeface="AR BLANCA" panose="02000000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cs-CZ" sz="1400" b="0" dirty="0" smtClean="0">
                          <a:latin typeface="AR BLANCA" panose="02000000000000000000" pitchFamily="2" charset="0"/>
                          <a:cs typeface="Arial" panose="020B0604020202020204" pitchFamily="34" charset="0"/>
                        </a:rPr>
                        <a:t>11</a:t>
                      </a:r>
                      <a:endParaRPr lang="cs-CZ" sz="1400" b="0" dirty="0">
                        <a:latin typeface="AR BLANCA" panose="02000000000000000000" pitchFamily="2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b="0" dirty="0" smtClean="0">
                          <a:latin typeface="AR BLANCA" panose="02000000000000000000" pitchFamily="2" charset="0"/>
                        </a:rPr>
                        <a:t>Crosse</a:t>
                      </a:r>
                      <a:endParaRPr lang="cs-CZ" b="0" dirty="0">
                        <a:latin typeface="AR BLANCA" panose="02000000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00893">
                <a:tc>
                  <a:txBody>
                    <a:bodyPr/>
                    <a:lstStyle/>
                    <a:p>
                      <a:r>
                        <a:rPr lang="cs-CZ" sz="14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</a:t>
                      </a:r>
                      <a:endParaRPr lang="cs-CZ" sz="14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b="0" dirty="0" smtClean="0">
                          <a:latin typeface="AR BLANCA" panose="02000000000000000000" pitchFamily="2" charset="0"/>
                        </a:rPr>
                        <a:t>Panier</a:t>
                      </a:r>
                      <a:endParaRPr lang="cs-CZ" b="0" dirty="0">
                        <a:latin typeface="AR BLANCA" panose="02000000000000000000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sz="1400" b="0" dirty="0" smtClean="0">
                          <a:latin typeface="AR BLANCA" panose="02000000000000000000" pitchFamily="2" charset="0"/>
                          <a:cs typeface="Arial" panose="020B0604020202020204" pitchFamily="34" charset="0"/>
                        </a:rPr>
                        <a:t>12</a:t>
                      </a:r>
                      <a:endParaRPr lang="cs-CZ" sz="1400" b="0" dirty="0">
                        <a:latin typeface="AR BLANCA" panose="02000000000000000000" pitchFamily="2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b="0" dirty="0" smtClean="0">
                          <a:latin typeface="AR BLANCA" panose="02000000000000000000" pitchFamily="2" charset="0"/>
                        </a:rPr>
                        <a:t>Ballon</a:t>
                      </a:r>
                      <a:endParaRPr lang="cs-CZ" b="0" dirty="0">
                        <a:latin typeface="AR BLANCA" panose="02000000000000000000" pitchFamily="2" charset="0"/>
                      </a:endParaRPr>
                    </a:p>
                  </a:txBody>
                  <a:tcPr/>
                </a:tc>
              </a:tr>
              <a:tr h="300893">
                <a:tc>
                  <a:txBody>
                    <a:bodyPr/>
                    <a:lstStyle/>
                    <a:p>
                      <a:r>
                        <a:rPr lang="cs-CZ" sz="1400" b="1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</a:t>
                      </a:r>
                      <a:endParaRPr lang="cs-CZ" sz="14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b="0" dirty="0" smtClean="0">
                          <a:latin typeface="AR BLANCA" panose="02000000000000000000" pitchFamily="2" charset="0"/>
                        </a:rPr>
                        <a:t>Cible</a:t>
                      </a:r>
                      <a:endParaRPr lang="cs-CZ" b="0" dirty="0">
                        <a:latin typeface="AR BLANCA" panose="02000000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cs-CZ" sz="1400" b="0" dirty="0" smtClean="0">
                          <a:latin typeface="AR BLANCA" panose="02000000000000000000" pitchFamily="2" charset="0"/>
                          <a:cs typeface="Arial" panose="020B0604020202020204" pitchFamily="34" charset="0"/>
                        </a:rPr>
                        <a:t>13</a:t>
                      </a:r>
                      <a:endParaRPr lang="cs-CZ" sz="1400" b="0" dirty="0">
                        <a:latin typeface="AR BLANCA" panose="02000000000000000000" pitchFamily="2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b="0" dirty="0" smtClean="0">
                          <a:latin typeface="AR BLANCA" panose="02000000000000000000" pitchFamily="2" charset="0"/>
                        </a:rPr>
                        <a:t>Raquette </a:t>
                      </a:r>
                      <a:endParaRPr lang="cs-CZ" b="0" dirty="0">
                        <a:latin typeface="AR BLANCA" panose="02000000000000000000" pitchFamily="2" charset="0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55670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7092280" y="340196"/>
            <a:ext cx="1800200" cy="6340197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Le football</a:t>
            </a:r>
            <a:endParaRPr lang="cs-CZ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Le </a:t>
            </a:r>
            <a:r>
              <a:rPr lang="fr-FR" sz="1400" dirty="0" err="1">
                <a:latin typeface="Arial" panose="020B0604020202020204" pitchFamily="34" charset="0"/>
                <a:cs typeface="Arial" panose="020B0604020202020204" pitchFamily="34" charset="0"/>
              </a:rPr>
              <a:t>ping</a:t>
            </a: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400" dirty="0" err="1">
                <a:latin typeface="Arial" panose="020B0604020202020204" pitchFamily="34" charset="0"/>
                <a:cs typeface="Arial" panose="020B0604020202020204" pitchFamily="34" charset="0"/>
              </a:rPr>
              <a:t>pong</a:t>
            </a:r>
            <a:endParaRPr lang="cs-CZ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La pétanque</a:t>
            </a:r>
            <a:endParaRPr lang="cs-CZ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fr-FR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Le </a:t>
            </a:r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saut</a:t>
            </a:r>
            <a:endParaRPr lang="cs-CZ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Le tir </a:t>
            </a:r>
            <a:endParaRPr lang="cs-CZ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Le golf</a:t>
            </a:r>
            <a:endParaRPr lang="cs-CZ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Le sumo</a:t>
            </a:r>
            <a:endParaRPr lang="cs-CZ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Le badminton </a:t>
            </a:r>
            <a:endParaRPr lang="cs-CZ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Le basket</a:t>
            </a:r>
            <a:endParaRPr lang="cs-CZ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Le canoë</a:t>
            </a:r>
            <a:endParaRPr lang="cs-CZ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La boxe</a:t>
            </a:r>
            <a:endParaRPr lang="cs-CZ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L’équitation</a:t>
            </a:r>
            <a:endParaRPr lang="cs-CZ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L’escrime</a:t>
            </a:r>
            <a:endParaRPr lang="cs-CZ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Le judo</a:t>
            </a:r>
            <a:endParaRPr lang="cs-CZ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Le volley</a:t>
            </a:r>
            <a:endParaRPr lang="cs-CZ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Le waterpolo</a:t>
            </a:r>
            <a:endParaRPr lang="cs-CZ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Le handball</a:t>
            </a:r>
            <a:endParaRPr lang="cs-CZ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Le hockey</a:t>
            </a:r>
            <a:endParaRPr lang="cs-CZ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La natation</a:t>
            </a:r>
            <a:endParaRPr lang="cs-CZ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L’haltérophilie</a:t>
            </a:r>
            <a:endParaRPr lang="cs-CZ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L’aviron</a:t>
            </a:r>
            <a:endParaRPr lang="cs-CZ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La gymnastique</a:t>
            </a:r>
            <a:endParaRPr lang="cs-CZ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La course</a:t>
            </a:r>
            <a:endParaRPr lang="cs-CZ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Le cyclisme</a:t>
            </a:r>
            <a:endParaRPr lang="cs-CZ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Le tennis</a:t>
            </a:r>
            <a:endParaRPr lang="cs-CZ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Le rugby</a:t>
            </a:r>
            <a:endParaRPr lang="cs-CZ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La luge</a:t>
            </a:r>
            <a:endParaRPr lang="cs-CZ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La planche à voile</a:t>
            </a:r>
            <a:endParaRPr lang="cs-CZ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Le </a:t>
            </a:r>
            <a:r>
              <a:rPr lang="fr-FR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kayak</a:t>
            </a:r>
            <a:endParaRPr lang="cs-CZ" dirty="0"/>
          </a:p>
        </p:txBody>
      </p:sp>
      <p:sp>
        <p:nvSpPr>
          <p:cNvPr id="6" name="ZoneTexte 5"/>
          <p:cNvSpPr txBox="1"/>
          <p:nvPr/>
        </p:nvSpPr>
        <p:spPr>
          <a:xfrm>
            <a:off x="2879812" y="47808"/>
            <a:ext cx="24842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b="1" smtClean="0">
                <a:solidFill>
                  <a:srgbClr val="0070C0"/>
                </a:solidFill>
                <a:latin typeface="AR BLANCA" panose="02000000000000000000" pitchFamily="2" charset="0"/>
              </a:rPr>
              <a:t>Mots mêlés</a:t>
            </a:r>
            <a:endParaRPr lang="cs-CZ" sz="3200" b="1" dirty="0">
              <a:solidFill>
                <a:srgbClr val="0070C0"/>
              </a:solidFill>
              <a:latin typeface="AR BLANCA" panose="02000000000000000000" pitchFamily="2" charset="0"/>
            </a:endParaRPr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19" y="632584"/>
            <a:ext cx="6478835" cy="6047810"/>
          </a:xfrm>
          <a:prstGeom prst="rect">
            <a:avLst/>
          </a:prstGeom>
          <a:ln>
            <a:solidFill>
              <a:srgbClr val="002060"/>
            </a:solidFill>
          </a:ln>
        </p:spPr>
      </p:pic>
    </p:spTree>
    <p:extLst>
      <p:ext uri="{BB962C8B-B14F-4D97-AF65-F5344CB8AC3E}">
        <p14:creationId xmlns:p14="http://schemas.microsoft.com/office/powerpoint/2010/main" val="3949619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dirty="0" smtClean="0"/>
              <a:t>Correction</a:t>
            </a:r>
            <a:endParaRPr lang="cs-CZ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29713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260648"/>
            <a:ext cx="6942624" cy="64426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5196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4"/>
          <p:cNvGrpSpPr>
            <a:grpSpLocks/>
          </p:cNvGrpSpPr>
          <p:nvPr/>
        </p:nvGrpSpPr>
        <p:grpSpPr bwMode="auto">
          <a:xfrm>
            <a:off x="4703763" y="283191"/>
            <a:ext cx="3657600" cy="5715000"/>
            <a:chOff x="2727" y="1107"/>
            <a:chExt cx="5760" cy="9000"/>
          </a:xfrm>
        </p:grpSpPr>
        <p:sp>
          <p:nvSpPr>
            <p:cNvPr id="7" name="Rectangle 5" descr="Picto_Kayak"/>
            <p:cNvSpPr>
              <a:spLocks noChangeArrowheads="1"/>
            </p:cNvSpPr>
            <p:nvPr/>
          </p:nvSpPr>
          <p:spPr bwMode="auto">
            <a:xfrm>
              <a:off x="6327" y="3447"/>
              <a:ext cx="2160" cy="1800"/>
            </a:xfrm>
            <a:prstGeom prst="rect">
              <a:avLst/>
            </a:prstGeom>
            <a:blipFill dpi="0" rotWithShape="1">
              <a:blip r:embed="rId2" cstate="print"/>
              <a:srcRect/>
              <a:stretch>
                <a:fillRect b="-25189"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8" name="Rectangle 6" descr="jogger-(m)"/>
            <p:cNvSpPr>
              <a:spLocks noChangeArrowheads="1"/>
            </p:cNvSpPr>
            <p:nvPr/>
          </p:nvSpPr>
          <p:spPr bwMode="auto">
            <a:xfrm>
              <a:off x="6327" y="1467"/>
              <a:ext cx="1260" cy="2160"/>
            </a:xfrm>
            <a:prstGeom prst="rect">
              <a:avLst/>
            </a:prstGeom>
            <a:blipFill dpi="0" rotWithShape="1">
              <a:blip r:embed="rId3" cstate="print"/>
              <a:srcRect/>
              <a:stretch>
                <a:fillRect r="-11306"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9" name="Rectangle 7" descr="Wo_Speed_Skating_3"/>
            <p:cNvSpPr>
              <a:spLocks noChangeArrowheads="1"/>
            </p:cNvSpPr>
            <p:nvPr/>
          </p:nvSpPr>
          <p:spPr bwMode="auto">
            <a:xfrm>
              <a:off x="4887" y="1107"/>
              <a:ext cx="1440" cy="1440"/>
            </a:xfrm>
            <a:prstGeom prst="rect">
              <a:avLst/>
            </a:prstGeom>
            <a:blipFill dpi="0" rotWithShape="1">
              <a:blip r:embed="rId4" cstate="print"/>
              <a:srcRect/>
              <a:stretch>
                <a:fillRect b="-5491"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0" name="Rectangle 8" descr="SWIMMING"/>
            <p:cNvSpPr>
              <a:spLocks noChangeArrowheads="1"/>
            </p:cNvSpPr>
            <p:nvPr/>
          </p:nvSpPr>
          <p:spPr bwMode="auto">
            <a:xfrm>
              <a:off x="6147" y="5787"/>
              <a:ext cx="2160" cy="1080"/>
            </a:xfrm>
            <a:prstGeom prst="rect">
              <a:avLst/>
            </a:prstGeom>
            <a:blipFill dpi="0" rotWithShape="1">
              <a:blip r:embed="rId5" cstate="print"/>
              <a:srcRect/>
              <a:stretch>
                <a:fillRect b="-7237"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1" name="Rectangle 9" descr="images"/>
            <p:cNvSpPr>
              <a:spLocks noChangeArrowheads="1"/>
            </p:cNvSpPr>
            <p:nvPr/>
          </p:nvSpPr>
          <p:spPr bwMode="auto">
            <a:xfrm>
              <a:off x="5787" y="7587"/>
              <a:ext cx="1800" cy="1440"/>
            </a:xfrm>
            <a:prstGeom prst="rect">
              <a:avLst/>
            </a:prstGeom>
            <a:blipFill dpi="0" rotWithShape="1">
              <a:blip r:embed="rId6" cstate="print"/>
              <a:srcRect/>
              <a:stretch>
                <a:fillRect r="-2626"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2" name="Rectangle 10" descr="highjump"/>
            <p:cNvSpPr>
              <a:spLocks noChangeArrowheads="1"/>
            </p:cNvSpPr>
            <p:nvPr/>
          </p:nvSpPr>
          <p:spPr bwMode="auto">
            <a:xfrm>
              <a:off x="4710" y="8667"/>
              <a:ext cx="1797" cy="1440"/>
            </a:xfrm>
            <a:prstGeom prst="rect">
              <a:avLst/>
            </a:prstGeom>
            <a:blipFill dpi="0" rotWithShape="1">
              <a:blip r:embed="rId7" cstate="print"/>
              <a:srcRect/>
              <a:stretch>
                <a:fillRect b="-4555"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3" name="Rectangle 11" descr="Karate_Kick"/>
            <p:cNvSpPr>
              <a:spLocks noChangeArrowheads="1"/>
            </p:cNvSpPr>
            <p:nvPr/>
          </p:nvSpPr>
          <p:spPr bwMode="auto">
            <a:xfrm>
              <a:off x="2727" y="1647"/>
              <a:ext cx="1440" cy="1620"/>
            </a:xfrm>
            <a:prstGeom prst="rect">
              <a:avLst/>
            </a:prstGeom>
            <a:blipFill dpi="0" rotWithShape="1">
              <a:blip r:embed="rId8" cstate="print"/>
              <a:srcRect/>
              <a:stretch>
                <a:fillRect r="-3185"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4" name="Rectangle 12" descr="Alpinis1"/>
            <p:cNvSpPr>
              <a:spLocks noChangeArrowheads="1"/>
            </p:cNvSpPr>
            <p:nvPr/>
          </p:nvSpPr>
          <p:spPr bwMode="auto">
            <a:xfrm>
              <a:off x="2907" y="8307"/>
              <a:ext cx="1080" cy="1800"/>
            </a:xfrm>
            <a:prstGeom prst="rect">
              <a:avLst/>
            </a:prstGeom>
            <a:blipFill dpi="0" rotWithShape="1">
              <a:blip r:embed="rId9" cstate="print"/>
              <a:srcRect/>
              <a:stretch>
                <a:fillRect r="-2564"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pic>
          <p:nvPicPr>
            <p:cNvPr id="5133" name="Picture 13"/>
            <p:cNvPicPr>
              <a:picLocks noChangeAspect="1" noChangeArrowheads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07" y="2907"/>
              <a:ext cx="320" cy="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134" name="Picture 14"/>
            <p:cNvPicPr>
              <a:picLocks noChangeAspect="1" noChangeArrowheads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67" y="2367"/>
              <a:ext cx="320" cy="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135" name="Picture 15"/>
            <p:cNvPicPr>
              <a:picLocks noChangeAspect="1" noChangeArrowheads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67" y="2907"/>
              <a:ext cx="320" cy="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136" name="Picture 16"/>
            <p:cNvPicPr>
              <a:picLocks noChangeAspect="1" noChangeArrowheads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27" y="5067"/>
              <a:ext cx="320" cy="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137" name="Picture 17"/>
            <p:cNvPicPr>
              <a:picLocks noChangeAspect="1" noChangeArrowheads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47" y="6507"/>
              <a:ext cx="320" cy="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138" name="Picture 18"/>
            <p:cNvPicPr>
              <a:picLocks noChangeAspect="1" noChangeArrowheads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87" y="8127"/>
              <a:ext cx="320" cy="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139" name="Picture 19"/>
            <p:cNvPicPr>
              <a:picLocks noChangeAspect="1" noChangeArrowheads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67" y="8487"/>
              <a:ext cx="320" cy="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140" name="Picture 20"/>
            <p:cNvPicPr>
              <a:picLocks noChangeAspect="1" noChangeArrowheads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27" y="7587"/>
              <a:ext cx="320" cy="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5" name="ZoneTexte 14"/>
          <p:cNvSpPr txBox="1"/>
          <p:nvPr/>
        </p:nvSpPr>
        <p:spPr>
          <a:xfrm>
            <a:off x="3531234" y="1810034"/>
            <a:ext cx="1427907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fr-FR" sz="2000" b="1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Nager</a:t>
            </a:r>
          </a:p>
          <a:p>
            <a:pPr algn="r">
              <a:lnSpc>
                <a:spcPct val="150000"/>
              </a:lnSpc>
            </a:pPr>
            <a:r>
              <a:rPr lang="fr-FR" sz="2000" b="1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Tirer</a:t>
            </a:r>
          </a:p>
          <a:p>
            <a:pPr algn="r">
              <a:lnSpc>
                <a:spcPct val="150000"/>
              </a:lnSpc>
            </a:pPr>
            <a:r>
              <a:rPr lang="fr-FR" sz="2000" b="1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Courir</a:t>
            </a:r>
          </a:p>
          <a:p>
            <a:pPr algn="r">
              <a:lnSpc>
                <a:spcPct val="150000"/>
              </a:lnSpc>
            </a:pPr>
            <a:r>
              <a:rPr lang="fr-FR" sz="2000" b="1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Sauter</a:t>
            </a:r>
          </a:p>
          <a:p>
            <a:pPr algn="r">
              <a:lnSpc>
                <a:spcPct val="150000"/>
              </a:lnSpc>
            </a:pPr>
            <a:r>
              <a:rPr lang="fr-FR" sz="2000" b="1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Patiner</a:t>
            </a:r>
          </a:p>
          <a:p>
            <a:pPr algn="r">
              <a:lnSpc>
                <a:spcPct val="150000"/>
              </a:lnSpc>
            </a:pPr>
            <a:r>
              <a:rPr lang="fr-FR" sz="2000" b="1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combattre</a:t>
            </a:r>
            <a:endParaRPr lang="cs-CZ" sz="2000" b="1" dirty="0">
              <a:solidFill>
                <a:srgbClr val="7030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5" name="Picture 13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70463" y="2060848"/>
            <a:ext cx="203200" cy="20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" name="Picture 13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77690" y="2505720"/>
            <a:ext cx="203200" cy="20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" name="Picture 13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6872" y="2937768"/>
            <a:ext cx="203200" cy="20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" name="Picture 13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3356992"/>
            <a:ext cx="203200" cy="20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" name="Picture 13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3872719"/>
            <a:ext cx="203200" cy="20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" name="Picture 13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4304767"/>
            <a:ext cx="203200" cy="20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Text Box 21"/>
          <p:cNvSpPr txBox="1">
            <a:spLocks noChangeArrowheads="1"/>
          </p:cNvSpPr>
          <p:nvPr/>
        </p:nvSpPr>
        <p:spPr bwMode="auto">
          <a:xfrm>
            <a:off x="360363" y="246063"/>
            <a:ext cx="4067621" cy="104042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fr-FR" altLang="cs-CZ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itchFamily="34" charset="0"/>
              </a:rPr>
              <a:t>Associe</a:t>
            </a:r>
            <a:r>
              <a:rPr kumimoji="0" lang="fr-FR" altLang="cs-CZ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un verbe à chaque sport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fr-FR" altLang="cs-CZ" sz="16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Attention</a:t>
            </a:r>
            <a:r>
              <a:rPr kumimoji="0" lang="fr-FR" altLang="cs-CZ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 : il y a 6 verbes mais 8 sports</a:t>
            </a:r>
            <a:r>
              <a:rPr kumimoji="0" lang="fr-FR" altLang="cs-CZ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 !</a:t>
            </a:r>
            <a:endParaRPr kumimoji="0" lang="cs-CZ" altLang="cs-CZ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09307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apitaux">
  <a:themeElements>
    <a:clrScheme name="Capitaux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Capitaux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Capitaux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341</TotalTime>
  <Words>513</Words>
  <Application>Microsoft Office PowerPoint</Application>
  <PresentationFormat>Předvádění na obrazovce (4:3)</PresentationFormat>
  <Paragraphs>162</Paragraphs>
  <Slides>12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12</vt:i4>
      </vt:variant>
    </vt:vector>
  </HeadingPairs>
  <TitlesOfParts>
    <vt:vector size="13" baseType="lpstr">
      <vt:lpstr>Capitaux</vt:lpstr>
      <vt:lpstr>Prezentace aplikace PowerPoint</vt:lpstr>
      <vt:lpstr>Réponds aux questions suivantes :</vt:lpstr>
      <vt:lpstr>Prezentace aplikace PowerPoint</vt:lpstr>
      <vt:lpstr>Correction</vt:lpstr>
      <vt:lpstr>Prezentace aplikace PowerPoint</vt:lpstr>
      <vt:lpstr>Prezentace aplikace PowerPoint</vt:lpstr>
      <vt:lpstr>Correction</vt:lpstr>
      <vt:lpstr>Prezentace aplikace PowerPoint</vt:lpstr>
      <vt:lpstr>Prezentace aplikace PowerPoint</vt:lpstr>
      <vt:lpstr>Correction</vt:lpstr>
      <vt:lpstr>Prezentace aplikace PowerPoint</vt:lpstr>
      <vt:lpstr>Prezentace aplikace PowerPoint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Ecrire une carte postale</dc:title>
  <dc:creator>Stephane</dc:creator>
  <cp:lastModifiedBy>hchotovinska</cp:lastModifiedBy>
  <cp:revision>35</cp:revision>
  <cp:lastPrinted>2013-12-02T12:21:42Z</cp:lastPrinted>
  <dcterms:created xsi:type="dcterms:W3CDTF">2013-11-04T07:34:28Z</dcterms:created>
  <dcterms:modified xsi:type="dcterms:W3CDTF">2014-06-10T11:13:13Z</dcterms:modified>
</cp:coreProperties>
</file>