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82" r:id="rId3"/>
    <p:sldId id="280" r:id="rId4"/>
    <p:sldId id="281" r:id="rId5"/>
    <p:sldId id="274" r:id="rId6"/>
  </p:sldIdLst>
  <p:sldSz cx="10160000" cy="762000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D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8" autoAdjust="0"/>
    <p:restoredTop sz="94660"/>
  </p:normalViewPr>
  <p:slideViewPr>
    <p:cSldViewPr>
      <p:cViewPr>
        <p:scale>
          <a:sx n="60" d="100"/>
          <a:sy n="60" d="100"/>
        </p:scale>
        <p:origin x="-869" y="-58"/>
      </p:cViewPr>
      <p:guideLst>
        <p:guide orient="horz" pos="24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Zástupný symbol pro datum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Zástupný symbol pro zápatí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Zástupný symbol pro číslo snímku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D057CEDC-DFBC-4F50-BCD4-F1C421B6D408}" type="slidenum">
              <a:t>‹#›</a:t>
            </a:fld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3424204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cs-CZ"/>
          </a:p>
        </p:txBody>
      </p:sp>
      <p:sp>
        <p:nvSpPr>
          <p:cNvPr id="4" name="Zástupný symbol pro záhlaví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C9A4EFAD-40F8-48EF-B82F-5E95321924A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862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cs-CZ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6000" cy="163353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5201392-71EE-4E1D-AB74-19CB456146CC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015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6DE825-09D9-435B-872A-A0542157766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14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66000" y="303213"/>
            <a:ext cx="2286000" cy="650875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08000" y="303213"/>
            <a:ext cx="6705600" cy="65087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E4C1A4-3C73-4F63-859D-C90123B0A6E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685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416C3D5-A87C-45A7-ADF0-2708759AEC2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171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E05509E-27C9-436C-92E6-94B525231B2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080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1562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012BECF-ADEA-480F-A778-C517B16D919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893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B54F309-98D6-418B-A211-282DF237C04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454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0FFEFA5-012B-47C6-BF26-6025666EB5F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11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5D0FF9A-628D-439D-90CB-73E9E8B9CD0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145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9E8E406-4643-4B74-B037-A8B96416D47A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51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BCB9FBD-8838-4408-B9D6-7D8A4CFEF27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19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 txBox="1">
            <a:spLocks noGrp="1"/>
          </p:cNvSpPr>
          <p:nvPr>
            <p:ph type="dt" sz="half" idx="2"/>
          </p:nvPr>
        </p:nvSpPr>
        <p:spPr>
          <a:xfrm>
            <a:off x="507959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35BAC2B9-6489-4766-9D9D-2A61DAD17CC7}" type="datetime1">
              <a:rPr lang="cs-CZ"/>
              <a:pPr lvl="0"/>
              <a:t>10.6.2014</a:t>
            </a:fld>
            <a:endParaRPr lang="cs-CZ"/>
          </a:p>
        </p:txBody>
      </p:sp>
      <p:sp>
        <p:nvSpPr>
          <p:cNvPr id="3" name="Zástupný symbol pro zápatí 4"/>
          <p:cNvSpPr txBox="1">
            <a:spLocks noGrp="1"/>
          </p:cNvSpPr>
          <p:nvPr>
            <p:ph type="ftr" sz="quarter" idx="3"/>
          </p:nvPr>
        </p:nvSpPr>
        <p:spPr>
          <a:xfrm>
            <a:off x="3471839" y="7062840"/>
            <a:ext cx="3215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cs-CZ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symbol pro číslo snímku 5"/>
          <p:cNvSpPr txBox="1">
            <a:spLocks noGrp="1"/>
          </p:cNvSpPr>
          <p:nvPr>
            <p:ph type="sldNum" sz="quarter" idx="4"/>
          </p:nvPr>
        </p:nvSpPr>
        <p:spPr>
          <a:xfrm>
            <a:off x="7281720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FA9F32F-C477-442F-AB76-9124B8D11EEA}" type="slidenum">
              <a:t>‹#›</a:t>
            </a:fld>
            <a:endParaRPr lang="cs-CZ"/>
          </a:p>
        </p:txBody>
      </p:sp>
      <p:sp>
        <p:nvSpPr>
          <p:cNvPr id="5" name="Zástupný symbol pro nadpis 4"/>
          <p:cNvSpPr txBox="1">
            <a:spLocks noGrp="1"/>
          </p:cNvSpPr>
          <p:nvPr>
            <p:ph type="title"/>
          </p:nvPr>
        </p:nvSpPr>
        <p:spPr>
          <a:xfrm>
            <a:off x="507959" y="303840"/>
            <a:ext cx="9143280" cy="1271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cs-CZ"/>
          </a:p>
        </p:txBody>
      </p:sp>
      <p:sp>
        <p:nvSpPr>
          <p:cNvPr id="6" name="Zástupný symbol pro text 5"/>
          <p:cNvSpPr txBox="1">
            <a:spLocks noGrp="1"/>
          </p:cNvSpPr>
          <p:nvPr>
            <p:ph type="body" idx="1"/>
          </p:nvPr>
        </p:nvSpPr>
        <p:spPr>
          <a:xfrm>
            <a:off x="507959" y="1783080"/>
            <a:ext cx="9143280" cy="50288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defPPr>
            <a:lvl1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1pPr>
            <a:lvl2pPr marL="864000" marR="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cs-CZ" sz="2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2pPr>
            <a:lvl3pPr marL="1295999" marR="0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3pPr>
            <a:lvl4pPr marL="1728000" marR="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4pPr>
            <a:lvl5pPr marL="2160000" marR="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5pPr>
            <a:lvl6pPr marL="2592000" marR="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6pPr>
            <a:lvl7pPr marL="3024000" marR="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7pPr>
            <a:lvl8pPr marL="3456000" marR="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8pPr>
            <a:lvl9pPr marL="3887999" marR="0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hangingPunct="1">
        <a:tabLst/>
        <a:defRPr lang="cs-CZ" sz="4400" b="0" i="0" u="none" strike="noStrike" kern="1200" spc="0">
          <a:ln>
            <a:noFill/>
          </a:ln>
          <a:solidFill>
            <a:srgbClr val="000000"/>
          </a:solidFill>
          <a:latin typeface="Arial" pitchFamily="34"/>
          <a:ea typeface="Microsoft YaHei" pitchFamily="2"/>
          <a:cs typeface="Arial" pitchFamily="34"/>
        </a:defRPr>
      </a:lvl1pPr>
    </p:titleStyle>
    <p:bodyStyle>
      <a:lvl1pPr marL="0" marR="0" indent="0" algn="l" rtl="0" hangingPunct="1">
        <a:spcBef>
          <a:spcPts val="0"/>
        </a:spcBef>
        <a:spcAft>
          <a:spcPts val="1417"/>
        </a:spcAft>
        <a:tabLst/>
        <a:defRPr lang="cs-CZ" sz="32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Arial" pitchFamily="34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/>
          <p:nvPr/>
        </p:nvSpPr>
        <p:spPr>
          <a:xfrm>
            <a:off x="1828800" y="190440"/>
            <a:ext cx="6501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Inovace vybavení  registrační číslo projektu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CZ.1.07/1.5.00/34.0325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Times New Roman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787320" y="482760"/>
            <a:ext cx="8584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Příjemce: Gymnázium Pierra de Coubertina, Tábor, Náměstí Františka Křižíka 860, 390 01 Tábor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595520" y="5880240"/>
            <a:ext cx="6968880" cy="1342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</p:pic>
      <p:sp>
        <p:nvSpPr>
          <p:cNvPr id="5" name="TextovéPole 4"/>
          <p:cNvSpPr/>
          <p:nvPr/>
        </p:nvSpPr>
        <p:spPr>
          <a:xfrm>
            <a:off x="876239" y="5410079"/>
            <a:ext cx="8407080" cy="2426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Tento výukový materiál vznikl v rámci Operačního programu Vzdělání pro konkurenceschopnost.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0" y="4838760"/>
            <a:ext cx="10337400" cy="394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Materiál je určen k bezplatnému používání pro potřeby výuky a vzdělávání na všech typech škol a školských zařízení.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Jakékoliv další používání podléhá autorskému zákonu.</a:t>
            </a:r>
          </a:p>
        </p:txBody>
      </p:sp>
      <p:sp>
        <p:nvSpPr>
          <p:cNvPr id="7" name="TextovéPole 6"/>
          <p:cNvSpPr/>
          <p:nvPr/>
        </p:nvSpPr>
        <p:spPr>
          <a:xfrm>
            <a:off x="355680" y="1295280"/>
            <a:ext cx="19047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 materiálu:</a:t>
            </a:r>
          </a:p>
        </p:txBody>
      </p:sp>
      <p:sp>
        <p:nvSpPr>
          <p:cNvPr id="8" name="TextovéPole 7"/>
          <p:cNvSpPr/>
          <p:nvPr/>
        </p:nvSpPr>
        <p:spPr>
          <a:xfrm>
            <a:off x="368279" y="1003320"/>
            <a:ext cx="21585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Název materiálu:	</a:t>
            </a:r>
          </a:p>
        </p:txBody>
      </p:sp>
      <p:sp>
        <p:nvSpPr>
          <p:cNvPr id="9" name="TextovéPole 8"/>
          <p:cNvSpPr/>
          <p:nvPr/>
        </p:nvSpPr>
        <p:spPr>
          <a:xfrm>
            <a:off x="355680" y="2413080"/>
            <a:ext cx="86327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Sada:</a:t>
            </a:r>
          </a:p>
        </p:txBody>
      </p:sp>
      <p:sp>
        <p:nvSpPr>
          <p:cNvPr id="10" name="TextovéPole 9"/>
          <p:cNvSpPr/>
          <p:nvPr/>
        </p:nvSpPr>
        <p:spPr>
          <a:xfrm>
            <a:off x="6603840" y="2120760"/>
            <a:ext cx="1168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Předmět:</a:t>
            </a:r>
          </a:p>
        </p:txBody>
      </p:sp>
      <p:sp>
        <p:nvSpPr>
          <p:cNvPr id="11" name="TextovéPole 10"/>
          <p:cNvSpPr/>
          <p:nvPr/>
        </p:nvSpPr>
        <p:spPr>
          <a:xfrm>
            <a:off x="355680" y="1828800"/>
            <a:ext cx="22093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Zařazení materiálu:</a:t>
            </a:r>
          </a:p>
        </p:txBody>
      </p:sp>
      <p:sp>
        <p:nvSpPr>
          <p:cNvPr id="12" name="TextovéPole 11"/>
          <p:cNvSpPr/>
          <p:nvPr/>
        </p:nvSpPr>
        <p:spPr>
          <a:xfrm>
            <a:off x="355680" y="2120760"/>
            <a:ext cx="11426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Šablona:</a:t>
            </a:r>
          </a:p>
        </p:txBody>
      </p:sp>
      <p:sp>
        <p:nvSpPr>
          <p:cNvPr id="13" name="TextovéPole 12"/>
          <p:cNvSpPr/>
          <p:nvPr/>
        </p:nvSpPr>
        <p:spPr>
          <a:xfrm>
            <a:off x="6603840" y="2425680"/>
            <a:ext cx="13712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Číslo DUM: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14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4" name="TextovéPole 13"/>
          <p:cNvSpPr/>
          <p:nvPr/>
        </p:nvSpPr>
        <p:spPr>
          <a:xfrm>
            <a:off x="355680" y="2946239"/>
            <a:ext cx="3072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Ověření materiálu ve výuce:</a:t>
            </a:r>
          </a:p>
        </p:txBody>
      </p:sp>
      <p:sp>
        <p:nvSpPr>
          <p:cNvPr id="15" name="TextovéPole 14"/>
          <p:cNvSpPr/>
          <p:nvPr/>
        </p:nvSpPr>
        <p:spPr>
          <a:xfrm>
            <a:off x="355680" y="3238560"/>
            <a:ext cx="1726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Datum ověření:</a:t>
            </a:r>
          </a:p>
        </p:txBody>
      </p:sp>
      <p:sp>
        <p:nvSpPr>
          <p:cNvPr id="16" name="TextovéPole 15"/>
          <p:cNvSpPr/>
          <p:nvPr/>
        </p:nvSpPr>
        <p:spPr>
          <a:xfrm>
            <a:off x="495360" y="3809880"/>
            <a:ext cx="86327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Třída:</a:t>
            </a:r>
          </a:p>
        </p:txBody>
      </p:sp>
      <p:sp>
        <p:nvSpPr>
          <p:cNvPr id="17" name="TextovéPole 16"/>
          <p:cNvSpPr/>
          <p:nvPr/>
        </p:nvSpPr>
        <p:spPr>
          <a:xfrm>
            <a:off x="342899" y="3537000"/>
            <a:ext cx="175211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Ověřující učitel:</a:t>
            </a:r>
          </a:p>
        </p:txBody>
      </p:sp>
      <p:sp>
        <p:nvSpPr>
          <p:cNvPr id="18" name="TextovéPole 17"/>
          <p:cNvSpPr/>
          <p:nvPr/>
        </p:nvSpPr>
        <p:spPr>
          <a:xfrm>
            <a:off x="2346572" y="1003320"/>
            <a:ext cx="1831587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Sestava </a:t>
            </a:r>
            <a:r>
              <a:rPr lang="cs-CZ" sz="120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kruhy dívky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9" name="TextovéPole 18"/>
          <p:cNvSpPr/>
          <p:nvPr/>
        </p:nvSpPr>
        <p:spPr>
          <a:xfrm>
            <a:off x="2400479" y="1295280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0" name="TextovéPole 19"/>
          <p:cNvSpPr/>
          <p:nvPr/>
        </p:nvSpPr>
        <p:spPr>
          <a:xfrm>
            <a:off x="1244520" y="2120760"/>
            <a:ext cx="51811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Inovace a zkvalitnění výuky prostřednictvím ICT (III/2)</a:t>
            </a:r>
          </a:p>
        </p:txBody>
      </p:sp>
      <p:sp>
        <p:nvSpPr>
          <p:cNvPr id="21" name="TextovéPole 20"/>
          <p:cNvSpPr/>
          <p:nvPr/>
        </p:nvSpPr>
        <p:spPr>
          <a:xfrm>
            <a:off x="8051760" y="2120760"/>
            <a:ext cx="18028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TV </a:t>
            </a:r>
            <a:r>
              <a:rPr lang="cs-CZ" sz="1200" dirty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4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. ročník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2" name="TextovéPole 21"/>
          <p:cNvSpPr/>
          <p:nvPr/>
        </p:nvSpPr>
        <p:spPr>
          <a:xfrm>
            <a:off x="1244520" y="2413080"/>
            <a:ext cx="9396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32-3</a:t>
            </a:r>
          </a:p>
        </p:txBody>
      </p:sp>
      <p:sp>
        <p:nvSpPr>
          <p:cNvPr id="23" name="TextovéPole 22"/>
          <p:cNvSpPr/>
          <p:nvPr/>
        </p:nvSpPr>
        <p:spPr>
          <a:xfrm>
            <a:off x="8051760" y="2387520"/>
            <a:ext cx="1320480" cy="4553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4" name="TextovéPole 23"/>
          <p:cNvSpPr/>
          <p:nvPr/>
        </p:nvSpPr>
        <p:spPr>
          <a:xfrm>
            <a:off x="2400479" y="3535267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</a:t>
            </a:r>
            <a:r>
              <a:rPr lang="cs-CZ" sz="120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Lea Doudová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5" name="TextovéPole 24"/>
          <p:cNvSpPr/>
          <p:nvPr/>
        </p:nvSpPr>
        <p:spPr>
          <a:xfrm>
            <a:off x="2493438" y="3809880"/>
            <a:ext cx="736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4.D 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6" name="TextovéPole 25"/>
          <p:cNvSpPr/>
          <p:nvPr/>
        </p:nvSpPr>
        <p:spPr>
          <a:xfrm>
            <a:off x="2565000" y="3238560"/>
            <a:ext cx="1146848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4.11.2013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stava dívky kruhy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1488" y="388460"/>
            <a:ext cx="9289032" cy="7093948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4112812" y="19128"/>
            <a:ext cx="2006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Sestava kruhy dívky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1996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1608"/>
            <a:ext cx="3135784" cy="288032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824" y="281608"/>
            <a:ext cx="2952328" cy="288032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192" y="281608"/>
            <a:ext cx="3250208" cy="288032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1424"/>
            <a:ext cx="3135784" cy="3196928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824" y="3781424"/>
            <a:ext cx="2952328" cy="3196928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192" y="3781424"/>
            <a:ext cx="3250208" cy="3196928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327472" y="3346594"/>
            <a:ext cx="91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Ze shybu </a:t>
            </a:r>
            <a:r>
              <a:rPr lang="cs-CZ" dirty="0" err="1" smtClean="0"/>
              <a:t>stojmo</a:t>
            </a:r>
            <a:r>
              <a:rPr lang="cs-CZ" dirty="0" smtClean="0"/>
              <a:t>                                     překotem vzad                                         svis vznesmo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831528" y="6978352"/>
            <a:ext cx="9226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Svis střemhlav                                            svis vznesmo                                  a zpět do shybu </a:t>
            </a:r>
            <a:r>
              <a:rPr lang="cs-CZ" dirty="0" err="1" smtClean="0"/>
              <a:t>stojmo</a:t>
            </a:r>
            <a:r>
              <a:rPr lang="cs-CZ" dirty="0" smtClean="0"/>
              <a:t>                                            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2775744" y="28018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6124415" y="26014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9691239" y="267672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2775744" y="65463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6124415" y="65463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9691239" y="65463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5538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783856" y="200308"/>
            <a:ext cx="2963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Sestava na videu</a:t>
            </a:r>
            <a:endParaRPr lang="cs-CZ" dirty="0"/>
          </a:p>
        </p:txBody>
      </p:sp>
      <p:pic>
        <p:nvPicPr>
          <p:cNvPr id="3" name="sestava dívky kruhy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1488" y="684608"/>
            <a:ext cx="9217024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91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olný tvar 1"/>
          <p:cNvSpPr/>
          <p:nvPr/>
        </p:nvSpPr>
        <p:spPr>
          <a:xfrm>
            <a:off x="2928959" y="5535360"/>
            <a:ext cx="4343040" cy="1561680"/>
          </a:xfrm>
          <a:custGeom>
            <a:avLst/>
            <a:gdLst>
              <a:gd name="f0" fmla="val 0"/>
              <a:gd name="f1" fmla="val 1562100"/>
              <a:gd name="f2" fmla="val 434213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4342131" h="1562101">
                <a:moveTo>
                  <a:pt x="f0" y="f1"/>
                </a:moveTo>
                <a:lnTo>
                  <a:pt x="f0" y="f0"/>
                </a:lnTo>
                <a:lnTo>
                  <a:pt x="f2" y="f0"/>
                </a:lnTo>
                <a:lnTo>
                  <a:pt x="f2" y="f1"/>
                </a:lnTo>
                <a:close/>
              </a:path>
            </a:pathLst>
          </a:custGeom>
          <a:solidFill>
            <a:srgbClr val="FFFF00"/>
          </a:solidFill>
          <a:ln w="12600">
            <a:solidFill>
              <a:srgbClr val="000000"/>
            </a:solidFill>
            <a:prstDash val="solid"/>
            <a:round/>
          </a:ln>
        </p:spPr>
        <p:txBody>
          <a:bodyPr vert="horz" wrap="squar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8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3096000" y="5832000"/>
            <a:ext cx="3962160" cy="820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Autor: 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Gymnázium Pierra de </a:t>
            </a:r>
            <a:r>
              <a:rPr lang="cs-CZ" sz="1200" b="0" i="0" u="none" strike="noStrike" kern="1200" spc="0" baseline="0" dirty="0" err="1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Coubertina</a:t>
            </a: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, Tábor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Szutakova@gymta.cz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říjen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TextovéPole 3"/>
          <p:cNvSpPr/>
          <p:nvPr/>
        </p:nvSpPr>
        <p:spPr>
          <a:xfrm>
            <a:off x="2448000" y="4618080"/>
            <a:ext cx="5231880" cy="637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Objekty, použité k vytvoření sešitu, jsou součástí SW Smart Notebook nebo pocházejí z veřejných knihoven obrázků (public domain) nebo jsou vlastní originální tvorbou autora.</a:t>
            </a:r>
          </a:p>
        </p:txBody>
      </p:sp>
      <p:sp>
        <p:nvSpPr>
          <p:cNvPr id="5" name="TextovéPole 4"/>
          <p:cNvSpPr/>
          <p:nvPr/>
        </p:nvSpPr>
        <p:spPr>
          <a:xfrm>
            <a:off x="228600" y="203040"/>
            <a:ext cx="4927320" cy="318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5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20" pitchFamily="18"/>
                <a:ea typeface="Microsoft YaHei" pitchFamily="2"/>
                <a:cs typeface="Mangal" pitchFamily="2"/>
              </a:rPr>
              <a:t>Seznam použité literatury a pramenů: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503999" y="571680"/>
            <a:ext cx="9360000" cy="194779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lvl="0"/>
            <a:endParaRPr lang="cs-CZ" sz="1200" dirty="0"/>
          </a:p>
          <a:p>
            <a:pPr lvl="0"/>
            <a:r>
              <a:rPr lang="cs-CZ" sz="1200" dirty="0" smtClean="0"/>
              <a:t>APPELT, K., LIBRA, M., STEJSKALOVÁ, I. Základy názvosloví tělesných cvičení. Praha:  Palestra, 2004, 129 s</a:t>
            </a:r>
          </a:p>
          <a:p>
            <a:pPr lvl="0"/>
            <a:r>
              <a:rPr lang="cs-CZ" sz="1200" dirty="0" smtClean="0"/>
              <a:t>SKOPOVÁ, M., ZÍTKO, M. Základní gymnastika. 1. vydání. Praha:  Karolinum, 1993, 49 s. ISBN 80 – 7066 – 721 – 4</a:t>
            </a:r>
          </a:p>
          <a:p>
            <a:pPr lvl="0"/>
            <a:r>
              <a:rPr lang="cs-CZ" sz="1200" dirty="0" smtClean="0"/>
              <a:t>Video dokumentace autora DUM, foto autora DUM</a:t>
            </a:r>
            <a:endParaRPr lang="cs-CZ" sz="1200" dirty="0"/>
          </a:p>
          <a:p>
            <a:pPr lvl="0"/>
            <a:endParaRPr lang="cs-CZ" sz="1200" dirty="0" smtClean="0"/>
          </a:p>
          <a:p>
            <a:pPr lvl="0"/>
            <a:endParaRPr lang="cs-CZ" sz="1200" dirty="0" smtClean="0"/>
          </a:p>
          <a:p>
            <a:pPr lvl="0"/>
            <a:endParaRPr lang="cs-CZ" sz="1200" b="1" dirty="0"/>
          </a:p>
          <a:p>
            <a:pPr lvl="0"/>
            <a:endParaRPr lang="cs-CZ" sz="1200" b="1" dirty="0" smtClean="0"/>
          </a:p>
          <a:p>
            <a:pPr lvl="0"/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2487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4869</TotalTime>
  <Words>265</Words>
  <Application>Microsoft Office PowerPoint</Application>
  <PresentationFormat>Vlastní</PresentationFormat>
  <Paragraphs>48</Paragraphs>
  <Slides>5</Slides>
  <Notes>2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Výchozí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doma</dc:creator>
  <cp:lastModifiedBy>hchotovinska</cp:lastModifiedBy>
  <cp:revision>132</cp:revision>
  <dcterms:modified xsi:type="dcterms:W3CDTF">2014-06-10T12:39:27Z</dcterms:modified>
</cp:coreProperties>
</file>