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302" r:id="rId3"/>
    <p:sldId id="297" r:id="rId4"/>
    <p:sldId id="303" r:id="rId5"/>
    <p:sldId id="304" r:id="rId6"/>
    <p:sldId id="305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96" d="100"/>
          <a:sy n="96" d="100"/>
        </p:scale>
        <p:origin x="-58" y="-58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886" y="-8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r>
              <a:rPr lang="cs-CZ" sz="1400" b="0" i="0" u="none" strike="noStrike" kern="1200" spc="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Prvky sestavy</a:t>
            </a:r>
            <a:endParaRPr lang="cs-CZ" sz="1400" b="0" i="0" u="none" strike="noStrike" kern="1200" spc="0" baseline="0" dirty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19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380881" y="3814910"/>
            <a:ext cx="3454199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                                                     </a:t>
            </a: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3.D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                                     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kladina dívky II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- 3. ročník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Libuše </a:t>
            </a:r>
            <a:r>
              <a:rPr lang="cs-CZ" sz="1200" dirty="0" err="1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13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11. 2013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kladinadívky  I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1688" y="785664"/>
            <a:ext cx="7320136" cy="531033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27472" y="2013233"/>
            <a:ext cx="178145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/>
              <a:t>Sestava kladina II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06966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43496" y="2061186"/>
            <a:ext cx="939443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Prvky sestavy     </a:t>
            </a:r>
            <a:r>
              <a:rPr lang="cs-CZ" dirty="0" smtClean="0"/>
              <a:t>náskok do vzporu </a:t>
            </a:r>
            <a:r>
              <a:rPr lang="cs-CZ" dirty="0" err="1" smtClean="0"/>
              <a:t>dřepmo</a:t>
            </a:r>
            <a:r>
              <a:rPr lang="cs-CZ" dirty="0" smtClean="0"/>
              <a:t> – půlobrat – vztyk – přeměnný krok 4x  –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            přeměnný výskok 2x – přísunný poskok 2x – dřep – obrat ve dřepu – vztyk – 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            valčíkový krok čelné kruhy pažemi dolů 2x – váha předklonmo – obrat –</a:t>
            </a:r>
          </a:p>
          <a:p>
            <a:r>
              <a:rPr lang="cs-CZ" dirty="0"/>
              <a:t> </a:t>
            </a:r>
            <a:r>
              <a:rPr lang="cs-CZ" dirty="0" smtClean="0"/>
              <a:t>                                       krok </a:t>
            </a:r>
            <a:r>
              <a:rPr lang="cs-CZ" dirty="0" err="1" smtClean="0"/>
              <a:t>podřepmo</a:t>
            </a:r>
            <a:r>
              <a:rPr lang="cs-CZ" dirty="0" smtClean="0"/>
              <a:t> 3x – seskok mírně prohnutě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48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ladina dívky 1.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5888" y="1073696"/>
            <a:ext cx="7104112" cy="5022304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62391" y="1505744"/>
            <a:ext cx="2639569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cs-CZ" dirty="0" smtClean="0"/>
              <a:t>část sestavy</a:t>
            </a:r>
          </a:p>
          <a:p>
            <a:endParaRPr lang="cs-CZ" dirty="0" smtClean="0"/>
          </a:p>
          <a:p>
            <a:r>
              <a:rPr lang="cs-CZ" dirty="0" smtClean="0"/>
              <a:t>Náskok do vzporu </a:t>
            </a:r>
            <a:r>
              <a:rPr lang="cs-CZ" dirty="0" err="1" smtClean="0"/>
              <a:t>dřepmo</a:t>
            </a:r>
            <a:endParaRPr lang="cs-CZ" dirty="0" smtClean="0"/>
          </a:p>
          <a:p>
            <a:endParaRPr lang="cs-CZ" dirty="0"/>
          </a:p>
          <a:p>
            <a:r>
              <a:rPr lang="cs-CZ" dirty="0" smtClean="0"/>
              <a:t>Půlobrat – vztyk - upažit</a:t>
            </a:r>
          </a:p>
          <a:p>
            <a:endParaRPr lang="cs-CZ" dirty="0"/>
          </a:p>
          <a:p>
            <a:r>
              <a:rPr lang="cs-CZ" dirty="0" smtClean="0"/>
              <a:t>4x přeměnný krok </a:t>
            </a:r>
          </a:p>
          <a:p>
            <a:endParaRPr lang="cs-CZ" dirty="0"/>
          </a:p>
          <a:p>
            <a:r>
              <a:rPr lang="cs-CZ" dirty="0" smtClean="0"/>
              <a:t>2x přeměnný výskok</a:t>
            </a:r>
          </a:p>
          <a:p>
            <a:endParaRPr lang="cs-CZ" dirty="0"/>
          </a:p>
          <a:p>
            <a:r>
              <a:rPr lang="cs-CZ" dirty="0" smtClean="0"/>
              <a:t>2x přísunný poskok</a:t>
            </a:r>
          </a:p>
          <a:p>
            <a:endParaRPr lang="cs-CZ" dirty="0"/>
          </a:p>
          <a:p>
            <a:endParaRPr lang="cs-CZ" dirty="0" smtClean="0"/>
          </a:p>
          <a:p>
            <a:pPr marL="342900" indent="-342900">
              <a:buAutoNum type="arabicPeriod"/>
            </a:pPr>
            <a:endParaRPr lang="cs-CZ" dirty="0"/>
          </a:p>
          <a:p>
            <a:pPr marL="342900" indent="-3429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475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ladina dívky 3.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9800" y="1145704"/>
            <a:ext cx="6672064" cy="4981195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99480" y="1793776"/>
            <a:ext cx="2337948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3. </a:t>
            </a:r>
            <a:r>
              <a:rPr lang="cs-CZ" dirty="0"/>
              <a:t>č</a:t>
            </a:r>
            <a:r>
              <a:rPr lang="cs-CZ" dirty="0" smtClean="0"/>
              <a:t>ást sestavy</a:t>
            </a:r>
          </a:p>
          <a:p>
            <a:endParaRPr lang="cs-CZ" dirty="0"/>
          </a:p>
          <a:p>
            <a:r>
              <a:rPr lang="cs-CZ" dirty="0"/>
              <a:t>o</a:t>
            </a:r>
            <a:r>
              <a:rPr lang="cs-CZ" dirty="0" smtClean="0"/>
              <a:t>brat ve výponu</a:t>
            </a:r>
          </a:p>
          <a:p>
            <a:endParaRPr lang="cs-CZ" dirty="0"/>
          </a:p>
          <a:p>
            <a:r>
              <a:rPr lang="cs-CZ" dirty="0"/>
              <a:t>3</a:t>
            </a:r>
            <a:r>
              <a:rPr lang="cs-CZ" dirty="0" smtClean="0"/>
              <a:t>x  krok </a:t>
            </a:r>
            <a:r>
              <a:rPr lang="cs-CZ" dirty="0" err="1" smtClean="0"/>
              <a:t>podřepmo</a:t>
            </a:r>
            <a:endParaRPr lang="cs-CZ" dirty="0" smtClean="0"/>
          </a:p>
          <a:p>
            <a:endParaRPr lang="cs-CZ" dirty="0"/>
          </a:p>
          <a:p>
            <a:r>
              <a:rPr lang="cs-CZ" dirty="0"/>
              <a:t>s</a:t>
            </a:r>
            <a:r>
              <a:rPr lang="cs-CZ" dirty="0" smtClean="0"/>
              <a:t>eskok mírně prohnutě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934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stava kladinadívky  I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63776" y="1145704"/>
            <a:ext cx="6960096" cy="495029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02699" y="1897142"/>
            <a:ext cx="209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A znovu celá sestava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0018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4962</TotalTime>
  <Words>339</Words>
  <Application>Microsoft Office PowerPoint</Application>
  <PresentationFormat>Vlastní</PresentationFormat>
  <Paragraphs>72</Paragraphs>
  <Slides>7</Slides>
  <Notes>2</Notes>
  <HiddenSlides>0</HiddenSlides>
  <MMClips>4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148</cp:revision>
  <dcterms:modified xsi:type="dcterms:W3CDTF">2014-06-10T12:45:06Z</dcterms:modified>
</cp:coreProperties>
</file>