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75" r:id="rId3"/>
    <p:sldId id="274" r:id="rId4"/>
  </p:sldIdLst>
  <p:sldSz cx="10160000" cy="7620000"/>
  <p:notesSz cx="7099300" cy="102346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96" d="100"/>
          <a:sy n="96" d="100"/>
        </p:scale>
        <p:origin x="293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886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vert="horz" wrap="none" lIns="85473" tIns="42737" rIns="85473" bIns="42737" anchor="ctr" anchorCtr="1" compatLnSpc="0"/>
          <a:lstStyle/>
          <a:p>
            <a:pPr algn="ctr" hangingPunct="0">
              <a:defRPr sz="1400"/>
            </a:pPr>
            <a:r>
              <a:rPr lang="cs-CZ" sz="1300" dirty="0">
                <a:latin typeface="Arial" pitchFamily="18"/>
                <a:ea typeface="Microsoft YaHei" pitchFamily="2"/>
                <a:cs typeface="Mangal" pitchFamily="2"/>
              </a:rPr>
              <a:t>Prvky sestavy</a:t>
            </a: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9723052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vert="horz" wrap="none" lIns="85473" tIns="42737" rIns="85473" bIns="42737" anchor="b" anchorCtr="1" compatLnSpc="0"/>
          <a:lstStyle/>
          <a:p>
            <a:pPr algn="ctr" hangingPunct="0">
              <a:defRPr sz="1400"/>
            </a:pPr>
            <a:endParaRPr lang="cs-CZ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018376" y="9723052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vert="horz" wrap="none" lIns="85473" tIns="42737" rIns="85473" bIns="42737" anchor="b" anchorCtr="1" compatLnSpc="0"/>
          <a:lstStyle/>
          <a:p>
            <a:pPr algn="r" hangingPunct="0">
              <a:defRPr sz="1400"/>
            </a:pPr>
            <a:fld id="{D057CEDC-DFBC-4F50-BCD4-F1C421B6D408}" type="slidenum">
              <a:pPr algn="r" hangingPunct="0">
                <a:defRPr sz="1400"/>
              </a:pPr>
              <a:t>‹#›</a:t>
            </a:fld>
            <a:endParaRPr lang="cs-CZ" sz="1300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77875"/>
            <a:ext cx="5114925" cy="383698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09961" y="4861354"/>
            <a:ext cx="5679346" cy="46053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3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018376" y="0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3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9723052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3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018376" y="9723052"/>
            <a:ext cx="3080891" cy="5113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3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92188" y="777875"/>
            <a:ext cx="5114925" cy="383698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709961" y="4861354"/>
            <a:ext cx="5679346" cy="307777"/>
          </a:xfrm>
        </p:spPr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92188" y="777875"/>
            <a:ext cx="5114925" cy="383698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>
          <a:xfrm>
            <a:off x="709961" y="4861354"/>
            <a:ext cx="5679346" cy="307777"/>
          </a:xfrm>
        </p:spPr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425640" y="2120760"/>
            <a:ext cx="2038736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</a:t>
            </a: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Tělesná výchova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20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79" y="3238560"/>
            <a:ext cx="3479401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                            11.11.2013       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6" name="TextovéPole 15"/>
          <p:cNvSpPr/>
          <p:nvPr/>
        </p:nvSpPr>
        <p:spPr>
          <a:xfrm>
            <a:off x="380880" y="3814910"/>
            <a:ext cx="3186951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                                              V4G                                        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3021460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Skoky odrazem z trampolíny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r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očník: druhý, třetí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Libuše Szutáková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00479" y="381491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mpolína skoky dívk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91768" y="1217712"/>
            <a:ext cx="6816080" cy="487828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85213" y="2225695"/>
            <a:ext cx="280128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Skoky odrazem z trampolíny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342900" indent="-342900">
              <a:buAutoNum type="arabicPeriod"/>
            </a:pPr>
            <a:r>
              <a:rPr lang="cs-CZ" dirty="0" smtClean="0"/>
              <a:t>Srčením přednožmo</a:t>
            </a:r>
          </a:p>
          <a:p>
            <a:pPr marL="342900" indent="-342900">
              <a:buAutoNum type="arabicPeriod"/>
            </a:pPr>
            <a:endParaRPr lang="cs-CZ" dirty="0"/>
          </a:p>
          <a:p>
            <a:pPr marL="342900" indent="-342900">
              <a:buAutoNum type="arabicPeriod"/>
            </a:pPr>
            <a:r>
              <a:rPr lang="cs-CZ" dirty="0" smtClean="0"/>
              <a:t>Skrčením roznožmo</a:t>
            </a:r>
          </a:p>
          <a:p>
            <a:pPr marL="342900" indent="-342900">
              <a:buAutoNum type="arabicPeriod"/>
            </a:pPr>
            <a:endParaRPr lang="cs-CZ" dirty="0"/>
          </a:p>
          <a:p>
            <a:pPr marL="342900" indent="-342900">
              <a:buAutoNum type="arabicPeriod"/>
            </a:pPr>
            <a:r>
              <a:rPr lang="cs-CZ" dirty="0" smtClean="0"/>
              <a:t>Skrčením zánožmo</a:t>
            </a:r>
          </a:p>
          <a:p>
            <a:pPr marL="342900" indent="-3429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699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4968</TotalTime>
  <Words>250</Words>
  <Application>Microsoft Office PowerPoint</Application>
  <PresentationFormat>Vlastní</PresentationFormat>
  <Paragraphs>46</Paragraphs>
  <Slides>3</Slides>
  <Notes>2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4" baseType="lpstr">
      <vt:lpstr>Výchozí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150</cp:revision>
  <cp:lastPrinted>2013-12-02T12:47:40Z</cp:lastPrinted>
  <dcterms:modified xsi:type="dcterms:W3CDTF">2014-06-10T12:45:59Z</dcterms:modified>
</cp:coreProperties>
</file>