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handoutMasterIdLst>
    <p:handoutMasterId r:id="rId11"/>
  </p:handoutMasterIdLst>
  <p:sldIdLst>
    <p:sldId id="256" r:id="rId2"/>
    <p:sldId id="275" r:id="rId3"/>
    <p:sldId id="276" r:id="rId4"/>
    <p:sldId id="277" r:id="rId5"/>
    <p:sldId id="278" r:id="rId6"/>
    <p:sldId id="279" r:id="rId7"/>
    <p:sldId id="280" r:id="rId8"/>
    <p:sldId id="274" r:id="rId9"/>
  </p:sldIdLst>
  <p:sldSz cx="10160000" cy="7620000"/>
  <p:notesSz cx="7099300" cy="10234613"/>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DF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149" y="-58"/>
      </p:cViewPr>
      <p:guideLst>
        <p:guide orient="horz" pos="2400"/>
        <p:guide pos="320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Zástupný symbol pro záhlaví 1"/>
          <p:cNvSpPr txBox="1">
            <a:spLocks noGrp="1"/>
          </p:cNvSpPr>
          <p:nvPr>
            <p:ph type="hdr" sz="quarter"/>
          </p:nvPr>
        </p:nvSpPr>
        <p:spPr>
          <a:xfrm>
            <a:off x="0" y="0"/>
            <a:ext cx="3080891" cy="511395"/>
          </a:xfrm>
          <a:prstGeom prst="rect">
            <a:avLst/>
          </a:prstGeom>
          <a:noFill/>
          <a:ln>
            <a:noFill/>
          </a:ln>
        </p:spPr>
        <p:txBody>
          <a:bodyPr vert="horz" wrap="none" lIns="85473" tIns="42737" rIns="85473" bIns="42737" anchor="ctr" anchorCtr="1" compatLnSpc="0"/>
          <a:lstStyle/>
          <a:p>
            <a:pPr algn="ctr" hangingPunct="0">
              <a:defRPr sz="1400"/>
            </a:pPr>
            <a:endParaRPr lang="cs-CZ" sz="1300">
              <a:latin typeface="Arial" pitchFamily="18"/>
              <a:ea typeface="Microsoft YaHei" pitchFamily="2"/>
              <a:cs typeface="Mangal" pitchFamily="2"/>
            </a:endParaRPr>
          </a:p>
        </p:txBody>
      </p:sp>
      <p:sp>
        <p:nvSpPr>
          <p:cNvPr id="3" name="Zástupný symbol pro datum 2"/>
          <p:cNvSpPr txBox="1">
            <a:spLocks noGrp="1"/>
          </p:cNvSpPr>
          <p:nvPr>
            <p:ph type="dt" sz="quarter" idx="1"/>
          </p:nvPr>
        </p:nvSpPr>
        <p:spPr>
          <a:xfrm>
            <a:off x="4018376" y="0"/>
            <a:ext cx="3080891" cy="511395"/>
          </a:xfrm>
          <a:prstGeom prst="rect">
            <a:avLst/>
          </a:prstGeom>
          <a:noFill/>
          <a:ln>
            <a:noFill/>
          </a:ln>
        </p:spPr>
        <p:txBody>
          <a:bodyPr vert="horz" wrap="none" lIns="85473" tIns="42737" rIns="85473" bIns="42737" anchor="ctr" anchorCtr="1" compatLnSpc="0"/>
          <a:lstStyle/>
          <a:p>
            <a:pPr algn="r" hangingPunct="0">
              <a:defRPr sz="1400"/>
            </a:pPr>
            <a:endParaRPr lang="cs-CZ" sz="1300">
              <a:latin typeface="Arial" pitchFamily="18"/>
              <a:ea typeface="Microsoft YaHei" pitchFamily="2"/>
              <a:cs typeface="Mangal" pitchFamily="2"/>
            </a:endParaRPr>
          </a:p>
        </p:txBody>
      </p:sp>
      <p:sp>
        <p:nvSpPr>
          <p:cNvPr id="4" name="Zástupný symbol pro zápatí 3"/>
          <p:cNvSpPr txBox="1">
            <a:spLocks noGrp="1"/>
          </p:cNvSpPr>
          <p:nvPr>
            <p:ph type="ftr" sz="quarter" idx="2"/>
          </p:nvPr>
        </p:nvSpPr>
        <p:spPr>
          <a:xfrm>
            <a:off x="0" y="9723052"/>
            <a:ext cx="3080891" cy="511395"/>
          </a:xfrm>
          <a:prstGeom prst="rect">
            <a:avLst/>
          </a:prstGeom>
          <a:noFill/>
          <a:ln>
            <a:noFill/>
          </a:ln>
        </p:spPr>
        <p:txBody>
          <a:bodyPr vert="horz" wrap="none" lIns="85473" tIns="42737" rIns="85473" bIns="42737" anchor="b" anchorCtr="1" compatLnSpc="0"/>
          <a:lstStyle/>
          <a:p>
            <a:pPr algn="ctr" hangingPunct="0">
              <a:defRPr sz="1400"/>
            </a:pPr>
            <a:endParaRPr lang="cs-CZ" sz="1300">
              <a:latin typeface="Arial" pitchFamily="18"/>
              <a:ea typeface="Microsoft YaHei" pitchFamily="2"/>
              <a:cs typeface="Mangal" pitchFamily="2"/>
            </a:endParaRPr>
          </a:p>
        </p:txBody>
      </p:sp>
      <p:sp>
        <p:nvSpPr>
          <p:cNvPr id="5" name="Zástupný symbol pro číslo snímku 4"/>
          <p:cNvSpPr txBox="1">
            <a:spLocks noGrp="1"/>
          </p:cNvSpPr>
          <p:nvPr>
            <p:ph type="sldNum" sz="quarter" idx="3"/>
          </p:nvPr>
        </p:nvSpPr>
        <p:spPr>
          <a:xfrm>
            <a:off x="4018376" y="9723052"/>
            <a:ext cx="3080891" cy="511395"/>
          </a:xfrm>
          <a:prstGeom prst="rect">
            <a:avLst/>
          </a:prstGeom>
          <a:noFill/>
          <a:ln>
            <a:noFill/>
          </a:ln>
        </p:spPr>
        <p:txBody>
          <a:bodyPr vert="horz" wrap="none" lIns="85473" tIns="42737" rIns="85473" bIns="42737" anchor="b" anchorCtr="1" compatLnSpc="0"/>
          <a:lstStyle/>
          <a:p>
            <a:pPr algn="r" hangingPunct="0">
              <a:defRPr sz="1400"/>
            </a:pPr>
            <a:fld id="{D057CEDC-DFBC-4F50-BCD4-F1C421B6D408}" type="slidenum">
              <a:pPr algn="r" hangingPunct="0">
                <a:defRPr sz="1400"/>
              </a:pPr>
              <a:t>‹#›</a:t>
            </a:fld>
            <a:endParaRPr lang="cs-CZ" sz="1300">
              <a:latin typeface="Arial" pitchFamily="18"/>
              <a:ea typeface="Microsoft YaHei" pitchFamily="2"/>
              <a:cs typeface="Mangal" pitchFamily="2"/>
            </a:endParaRPr>
          </a:p>
        </p:txBody>
      </p:sp>
    </p:spTree>
    <p:extLst>
      <p:ext uri="{BB962C8B-B14F-4D97-AF65-F5344CB8AC3E}">
        <p14:creationId xmlns:p14="http://schemas.microsoft.com/office/powerpoint/2010/main" val="1342420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idx="2"/>
          </p:nvPr>
        </p:nvSpPr>
        <p:spPr>
          <a:xfrm>
            <a:off x="992188" y="777875"/>
            <a:ext cx="5114925" cy="3836988"/>
          </a:xfrm>
          <a:prstGeom prst="rect">
            <a:avLst/>
          </a:prstGeom>
          <a:noFill/>
          <a:ln>
            <a:noFill/>
            <a:prstDash val="solid"/>
          </a:ln>
        </p:spPr>
      </p:sp>
      <p:sp>
        <p:nvSpPr>
          <p:cNvPr id="3" name="Zástupný symbol pro poznámky 2"/>
          <p:cNvSpPr txBox="1">
            <a:spLocks noGrp="1"/>
          </p:cNvSpPr>
          <p:nvPr>
            <p:ph type="body" sz="quarter" idx="3"/>
          </p:nvPr>
        </p:nvSpPr>
        <p:spPr>
          <a:xfrm>
            <a:off x="709961" y="4861354"/>
            <a:ext cx="5679346" cy="4605312"/>
          </a:xfrm>
          <a:prstGeom prst="rect">
            <a:avLst/>
          </a:prstGeom>
          <a:noFill/>
          <a:ln>
            <a:noFill/>
          </a:ln>
        </p:spPr>
        <p:txBody>
          <a:bodyPr lIns="0" tIns="0" rIns="0" bIns="0"/>
          <a:lstStyle/>
          <a:p>
            <a:endParaRPr lang="cs-CZ"/>
          </a:p>
        </p:txBody>
      </p:sp>
      <p:sp>
        <p:nvSpPr>
          <p:cNvPr id="4" name="Zástupný symbol pro záhlaví 3"/>
          <p:cNvSpPr txBox="1">
            <a:spLocks noGrp="1"/>
          </p:cNvSpPr>
          <p:nvPr>
            <p:ph type="hdr" sz="quarter"/>
          </p:nvPr>
        </p:nvSpPr>
        <p:spPr>
          <a:xfrm>
            <a:off x="0" y="0"/>
            <a:ext cx="3080891" cy="511395"/>
          </a:xfrm>
          <a:prstGeom prst="rect">
            <a:avLst/>
          </a:prstGeom>
          <a:noFill/>
          <a:ln>
            <a:noFill/>
          </a:ln>
        </p:spPr>
        <p:txBody>
          <a:bodyPr lIns="0" tIns="0" rIns="0" bIns="0" anchorCtr="0"/>
          <a:lstStyle>
            <a:lvl1pPr lvl="0" rtl="0" hangingPunct="0">
              <a:buNone/>
              <a:tabLst/>
              <a:defRPr lang="cs-CZ" sz="1300" kern="1200">
                <a:latin typeface="Times New Roman" pitchFamily="18"/>
                <a:ea typeface="Lucida Sans Unicode" pitchFamily="2"/>
                <a:cs typeface="Tahoma" pitchFamily="2"/>
              </a:defRPr>
            </a:lvl1pPr>
          </a:lstStyle>
          <a:p>
            <a:pPr lvl="0"/>
            <a:endParaRPr lang="cs-CZ"/>
          </a:p>
        </p:txBody>
      </p:sp>
      <p:sp>
        <p:nvSpPr>
          <p:cNvPr id="5" name="Zástupný symbol pro datum 4"/>
          <p:cNvSpPr txBox="1">
            <a:spLocks noGrp="1"/>
          </p:cNvSpPr>
          <p:nvPr>
            <p:ph type="dt" idx="1"/>
          </p:nvPr>
        </p:nvSpPr>
        <p:spPr>
          <a:xfrm>
            <a:off x="4018376" y="0"/>
            <a:ext cx="3080891" cy="511395"/>
          </a:xfrm>
          <a:prstGeom prst="rect">
            <a:avLst/>
          </a:prstGeom>
          <a:noFill/>
          <a:ln>
            <a:noFill/>
          </a:ln>
        </p:spPr>
        <p:txBody>
          <a:bodyPr lIns="0" tIns="0" rIns="0" bIns="0" anchorCtr="0"/>
          <a:lstStyle>
            <a:lvl1pPr lvl="0" algn="r" rtl="0" hangingPunct="0">
              <a:buNone/>
              <a:tabLst/>
              <a:defRPr lang="cs-CZ" sz="1300" kern="1200">
                <a:latin typeface="Times New Roman" pitchFamily="18"/>
                <a:ea typeface="Lucida Sans Unicode" pitchFamily="2"/>
                <a:cs typeface="Tahoma" pitchFamily="2"/>
              </a:defRPr>
            </a:lvl1pPr>
          </a:lstStyle>
          <a:p>
            <a:pPr lvl="0"/>
            <a:endParaRPr lang="cs-CZ"/>
          </a:p>
        </p:txBody>
      </p:sp>
      <p:sp>
        <p:nvSpPr>
          <p:cNvPr id="6" name="Zástupný symbol pro zápatí 5"/>
          <p:cNvSpPr txBox="1">
            <a:spLocks noGrp="1"/>
          </p:cNvSpPr>
          <p:nvPr>
            <p:ph type="ftr" sz="quarter" idx="4"/>
          </p:nvPr>
        </p:nvSpPr>
        <p:spPr>
          <a:xfrm>
            <a:off x="0" y="9723052"/>
            <a:ext cx="3080891" cy="511395"/>
          </a:xfrm>
          <a:prstGeom prst="rect">
            <a:avLst/>
          </a:prstGeom>
          <a:noFill/>
          <a:ln>
            <a:noFill/>
          </a:ln>
        </p:spPr>
        <p:txBody>
          <a:bodyPr lIns="0" tIns="0" rIns="0" bIns="0" anchor="b" anchorCtr="0"/>
          <a:lstStyle>
            <a:lvl1pPr lvl="0" rtl="0" hangingPunct="0">
              <a:buNone/>
              <a:tabLst/>
              <a:defRPr lang="cs-CZ" sz="1300" kern="1200">
                <a:latin typeface="Times New Roman" pitchFamily="18"/>
                <a:ea typeface="Lucida Sans Unicode" pitchFamily="2"/>
                <a:cs typeface="Tahoma" pitchFamily="2"/>
              </a:defRPr>
            </a:lvl1pPr>
          </a:lstStyle>
          <a:p>
            <a:pPr lvl="0"/>
            <a:endParaRPr lang="cs-CZ"/>
          </a:p>
        </p:txBody>
      </p:sp>
      <p:sp>
        <p:nvSpPr>
          <p:cNvPr id="7" name="Zástupný symbol pro číslo snímku 6"/>
          <p:cNvSpPr txBox="1">
            <a:spLocks noGrp="1"/>
          </p:cNvSpPr>
          <p:nvPr>
            <p:ph type="sldNum" sz="quarter" idx="5"/>
          </p:nvPr>
        </p:nvSpPr>
        <p:spPr>
          <a:xfrm>
            <a:off x="4018376" y="9723052"/>
            <a:ext cx="3080891" cy="511395"/>
          </a:xfrm>
          <a:prstGeom prst="rect">
            <a:avLst/>
          </a:prstGeom>
          <a:noFill/>
          <a:ln>
            <a:noFill/>
          </a:ln>
        </p:spPr>
        <p:txBody>
          <a:bodyPr lIns="0" tIns="0" rIns="0" bIns="0" anchor="b" anchorCtr="0"/>
          <a:lstStyle>
            <a:lvl1pPr lvl="0" algn="r" rtl="0" hangingPunct="0">
              <a:buNone/>
              <a:tabLst/>
              <a:defRPr lang="cs-CZ" sz="1300" kern="1200">
                <a:latin typeface="Times New Roman" pitchFamily="18"/>
                <a:ea typeface="Lucida Sans Unicode" pitchFamily="2"/>
                <a:cs typeface="Tahoma" pitchFamily="2"/>
              </a:defRPr>
            </a:lvl1pPr>
          </a:lstStyle>
          <a:p>
            <a:pPr lvl="0"/>
            <a:fld id="{C9A4EFAD-40F8-48EF-B82F-5E95321924A3}" type="slidenum">
              <a:t>‹#›</a:t>
            </a:fld>
            <a:endParaRPr lang="cs-CZ"/>
          </a:p>
        </p:txBody>
      </p:sp>
    </p:spTree>
    <p:extLst>
      <p:ext uri="{BB962C8B-B14F-4D97-AF65-F5344CB8AC3E}">
        <p14:creationId xmlns:p14="http://schemas.microsoft.com/office/powerpoint/2010/main" val="1818628886"/>
      </p:ext>
    </p:extLst>
  </p:cSld>
  <p:clrMap bg1="lt1" tx1="dk1" bg2="lt2" tx2="dk2" accent1="accent1" accent2="accent2" accent3="accent3" accent4="accent4" accent5="accent5" accent6="accent6" hlink="hlink" folHlink="folHlink"/>
  <p:notesStyle>
    <a:lvl1pPr marL="216000" marR="0" indent="-216000" rtl="0" hangingPunct="0">
      <a:tabLst/>
      <a:defRPr lang="cs-CZ" sz="2000" b="0" i="0" u="none" strike="noStrike" kern="1200">
        <a:ln>
          <a:noFill/>
        </a:ln>
        <a:latin typeface="Arial" pitchFamily="18"/>
        <a:ea typeface="Microsoft YaHei" pitchFamily="2"/>
        <a:cs typeface="Mangal" pitchFamily="2"/>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noResize="1"/>
          </p:cNvSpPr>
          <p:nvPr>
            <p:ph type="sldImg"/>
          </p:nvPr>
        </p:nvSpPr>
        <p:spPr>
          <a:xfrm>
            <a:off x="992188" y="777875"/>
            <a:ext cx="5114925" cy="3836988"/>
          </a:xfrm>
          <a:solidFill>
            <a:srgbClr val="CFE7F5"/>
          </a:solidFill>
          <a:ln w="25400">
            <a:solidFill>
              <a:srgbClr val="808080"/>
            </a:solidFill>
            <a:prstDash val="solid"/>
          </a:ln>
        </p:spPr>
      </p:sp>
      <p:sp>
        <p:nvSpPr>
          <p:cNvPr id="3" name="Zástupný symbol pro poznámky 2"/>
          <p:cNvSpPr txBox="1">
            <a:spLocks noGrp="1"/>
          </p:cNvSpPr>
          <p:nvPr>
            <p:ph type="body" sz="quarter" idx="1"/>
          </p:nvPr>
        </p:nvSpPr>
        <p:spPr>
          <a:xfrm>
            <a:off x="709961" y="4861354"/>
            <a:ext cx="5679346" cy="307777"/>
          </a:xfrm>
        </p:spPr>
        <p:txBody>
          <a:bodyPr>
            <a:spAutoFit/>
          </a:bodyPr>
          <a:lstStyle/>
          <a:p>
            <a:endParaRPr lang="cs-C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992188" y="777875"/>
            <a:ext cx="5114925" cy="3836988"/>
          </a:xfrm>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pPr lvl="0"/>
            <a:fld id="{C9A4EFAD-40F8-48EF-B82F-5E95321924A3}" type="slidenum">
              <a:rPr lang="cs-CZ" smtClean="0"/>
              <a:t>6</a:t>
            </a:fld>
            <a:endParaRPr lang="cs-CZ"/>
          </a:p>
        </p:txBody>
      </p:sp>
    </p:spTree>
    <p:extLst>
      <p:ext uri="{BB962C8B-B14F-4D97-AF65-F5344CB8AC3E}">
        <p14:creationId xmlns:p14="http://schemas.microsoft.com/office/powerpoint/2010/main" val="35830284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noResize="1"/>
          </p:cNvSpPr>
          <p:nvPr>
            <p:ph type="sldImg"/>
          </p:nvPr>
        </p:nvSpPr>
        <p:spPr>
          <a:xfrm>
            <a:off x="992188" y="777875"/>
            <a:ext cx="5114925" cy="3836988"/>
          </a:xfrm>
          <a:solidFill>
            <a:srgbClr val="CFE7F5"/>
          </a:solidFill>
          <a:ln w="25400">
            <a:solidFill>
              <a:srgbClr val="808080"/>
            </a:solidFill>
            <a:prstDash val="solid"/>
          </a:ln>
        </p:spPr>
      </p:sp>
      <p:sp>
        <p:nvSpPr>
          <p:cNvPr id="3" name="Zástupný symbol pro poznámky 2"/>
          <p:cNvSpPr txBox="1">
            <a:spLocks noGrp="1"/>
          </p:cNvSpPr>
          <p:nvPr>
            <p:ph type="body" sz="quarter" idx="1"/>
          </p:nvPr>
        </p:nvSpPr>
        <p:spPr>
          <a:xfrm>
            <a:off x="709961" y="4861354"/>
            <a:ext cx="5679346" cy="307777"/>
          </a:xfrm>
        </p:spPr>
        <p:txBody>
          <a:bodyPr>
            <a:spAutoFit/>
          </a:bodyPr>
          <a:lstStyle/>
          <a:p>
            <a:endParaRPr lang="cs-C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762000" y="2366963"/>
            <a:ext cx="8636000" cy="1633537"/>
          </a:xfrm>
        </p:spPr>
        <p:txBody>
          <a:bodyPr/>
          <a:lstStyle/>
          <a:p>
            <a:r>
              <a:rPr lang="cs-CZ" smtClean="0"/>
              <a:t>Kliknutím lze upravit styl.</a:t>
            </a:r>
            <a:endParaRPr lang="cs-CZ"/>
          </a:p>
        </p:txBody>
      </p:sp>
      <p:sp>
        <p:nvSpPr>
          <p:cNvPr id="3" name="Podnadpis 2"/>
          <p:cNvSpPr>
            <a:spLocks noGrp="1"/>
          </p:cNvSpPr>
          <p:nvPr>
            <p:ph type="subTitle" idx="1"/>
          </p:nvPr>
        </p:nvSpPr>
        <p:spPr>
          <a:xfrm>
            <a:off x="1524000" y="4318000"/>
            <a:ext cx="7112000" cy="1947863"/>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s-CZ" smtClean="0"/>
              <a:t>Kliknutím lze upravit styl předlohy.</a:t>
            </a:r>
            <a:endParaRPr lang="cs-CZ"/>
          </a:p>
        </p:txBody>
      </p:sp>
      <p:sp>
        <p:nvSpPr>
          <p:cNvPr id="4" name="Zástupný symbol pro datum 3"/>
          <p:cNvSpPr>
            <a:spLocks noGrp="1"/>
          </p:cNvSpPr>
          <p:nvPr>
            <p:ph type="dt" sz="half" idx="10"/>
          </p:nvPr>
        </p:nvSpPr>
        <p:spPr/>
        <p:txBody>
          <a:bodyPr/>
          <a:lstStyle/>
          <a:p>
            <a:pPr lvl="0"/>
            <a:fld id="{35BAC2B9-6489-4766-9D9D-2A61DAD17CC7}" type="datetime1">
              <a:rPr lang="cs-CZ" smtClean="0"/>
              <a:pPr lvl="0"/>
              <a:t>10.6.2014</a:t>
            </a:fld>
            <a:endParaRPr lang="cs-CZ"/>
          </a:p>
        </p:txBody>
      </p:sp>
      <p:sp>
        <p:nvSpPr>
          <p:cNvPr id="5" name="Zástupný symbol pro zápatí 4"/>
          <p:cNvSpPr>
            <a:spLocks noGrp="1"/>
          </p:cNvSpPr>
          <p:nvPr>
            <p:ph type="ftr" sz="quarter" idx="11"/>
          </p:nvPr>
        </p:nvSpPr>
        <p:spPr/>
        <p:txBody>
          <a:bodyPr/>
          <a:lstStyle/>
          <a:p>
            <a:pPr lvl="0"/>
            <a:endParaRPr lang="cs-CZ"/>
          </a:p>
        </p:txBody>
      </p:sp>
      <p:sp>
        <p:nvSpPr>
          <p:cNvPr id="6" name="Zástupný symbol pro číslo snímku 5"/>
          <p:cNvSpPr>
            <a:spLocks noGrp="1"/>
          </p:cNvSpPr>
          <p:nvPr>
            <p:ph type="sldNum" sz="quarter" idx="12"/>
          </p:nvPr>
        </p:nvSpPr>
        <p:spPr/>
        <p:txBody>
          <a:bodyPr/>
          <a:lstStyle/>
          <a:p>
            <a:pPr lvl="0"/>
            <a:fld id="{A5201392-71EE-4E1D-AB74-19CB456146CC}" type="slidenum">
              <a:t>‹#›</a:t>
            </a:fld>
            <a:endParaRPr lang="cs-CZ"/>
          </a:p>
        </p:txBody>
      </p:sp>
    </p:spTree>
    <p:extLst>
      <p:ext uri="{BB962C8B-B14F-4D97-AF65-F5344CB8AC3E}">
        <p14:creationId xmlns:p14="http://schemas.microsoft.com/office/powerpoint/2010/main" val="32401528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svislý text 2"/>
          <p:cNvSpPr>
            <a:spLocks noGrp="1"/>
          </p:cNvSpPr>
          <p:nvPr>
            <p:ph type="body" orient="vert" idx="1"/>
          </p:nvPr>
        </p:nvSpPr>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pPr lvl="0"/>
            <a:fld id="{35BAC2B9-6489-4766-9D9D-2A61DAD17CC7}" type="datetime1">
              <a:rPr lang="cs-CZ" smtClean="0"/>
              <a:pPr lvl="0"/>
              <a:t>10.6.2014</a:t>
            </a:fld>
            <a:endParaRPr lang="cs-CZ"/>
          </a:p>
        </p:txBody>
      </p:sp>
      <p:sp>
        <p:nvSpPr>
          <p:cNvPr id="5" name="Zástupný symbol pro zápatí 4"/>
          <p:cNvSpPr>
            <a:spLocks noGrp="1"/>
          </p:cNvSpPr>
          <p:nvPr>
            <p:ph type="ftr" sz="quarter" idx="11"/>
          </p:nvPr>
        </p:nvSpPr>
        <p:spPr/>
        <p:txBody>
          <a:bodyPr/>
          <a:lstStyle/>
          <a:p>
            <a:pPr lvl="0"/>
            <a:endParaRPr lang="cs-CZ"/>
          </a:p>
        </p:txBody>
      </p:sp>
      <p:sp>
        <p:nvSpPr>
          <p:cNvPr id="6" name="Zástupný symbol pro číslo snímku 5"/>
          <p:cNvSpPr>
            <a:spLocks noGrp="1"/>
          </p:cNvSpPr>
          <p:nvPr>
            <p:ph type="sldNum" sz="quarter" idx="12"/>
          </p:nvPr>
        </p:nvSpPr>
        <p:spPr/>
        <p:txBody>
          <a:bodyPr/>
          <a:lstStyle/>
          <a:p>
            <a:pPr lvl="0"/>
            <a:fld id="{1C6DE825-09D9-435B-872A-A05421577668}" type="slidenum">
              <a:t>‹#›</a:t>
            </a:fld>
            <a:endParaRPr lang="cs-CZ"/>
          </a:p>
        </p:txBody>
      </p:sp>
    </p:spTree>
    <p:extLst>
      <p:ext uri="{BB962C8B-B14F-4D97-AF65-F5344CB8AC3E}">
        <p14:creationId xmlns:p14="http://schemas.microsoft.com/office/powerpoint/2010/main" val="32414602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7366000" y="303213"/>
            <a:ext cx="2286000" cy="6508750"/>
          </a:xfrm>
        </p:spPr>
        <p:txBody>
          <a:bodyPr vert="eaVert"/>
          <a:lstStyle/>
          <a:p>
            <a:r>
              <a:rPr lang="cs-CZ" smtClean="0"/>
              <a:t>Kliknutím lze upravit styl.</a:t>
            </a:r>
            <a:endParaRPr lang="cs-CZ"/>
          </a:p>
        </p:txBody>
      </p:sp>
      <p:sp>
        <p:nvSpPr>
          <p:cNvPr id="3" name="Zástupný symbol pro svislý text 2"/>
          <p:cNvSpPr>
            <a:spLocks noGrp="1"/>
          </p:cNvSpPr>
          <p:nvPr>
            <p:ph type="body" orient="vert" idx="1"/>
          </p:nvPr>
        </p:nvSpPr>
        <p:spPr>
          <a:xfrm>
            <a:off x="508000" y="303213"/>
            <a:ext cx="6705600" cy="6508750"/>
          </a:xfrm>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pPr lvl="0"/>
            <a:fld id="{35BAC2B9-6489-4766-9D9D-2A61DAD17CC7}" type="datetime1">
              <a:rPr lang="cs-CZ" smtClean="0"/>
              <a:pPr lvl="0"/>
              <a:t>10.6.2014</a:t>
            </a:fld>
            <a:endParaRPr lang="cs-CZ"/>
          </a:p>
        </p:txBody>
      </p:sp>
      <p:sp>
        <p:nvSpPr>
          <p:cNvPr id="5" name="Zástupný symbol pro zápatí 4"/>
          <p:cNvSpPr>
            <a:spLocks noGrp="1"/>
          </p:cNvSpPr>
          <p:nvPr>
            <p:ph type="ftr" sz="quarter" idx="11"/>
          </p:nvPr>
        </p:nvSpPr>
        <p:spPr/>
        <p:txBody>
          <a:bodyPr/>
          <a:lstStyle/>
          <a:p>
            <a:pPr lvl="0"/>
            <a:endParaRPr lang="cs-CZ"/>
          </a:p>
        </p:txBody>
      </p:sp>
      <p:sp>
        <p:nvSpPr>
          <p:cNvPr id="6" name="Zástupný symbol pro číslo snímku 5"/>
          <p:cNvSpPr>
            <a:spLocks noGrp="1"/>
          </p:cNvSpPr>
          <p:nvPr>
            <p:ph type="sldNum" sz="quarter" idx="12"/>
          </p:nvPr>
        </p:nvSpPr>
        <p:spPr/>
        <p:txBody>
          <a:bodyPr/>
          <a:lstStyle/>
          <a:p>
            <a:pPr lvl="0"/>
            <a:fld id="{93E4C1A4-3C73-4F63-859D-C90123B0A6E7}" type="slidenum">
              <a:t>‹#›</a:t>
            </a:fld>
            <a:endParaRPr lang="cs-CZ"/>
          </a:p>
        </p:txBody>
      </p:sp>
    </p:spTree>
    <p:extLst>
      <p:ext uri="{BB962C8B-B14F-4D97-AF65-F5344CB8AC3E}">
        <p14:creationId xmlns:p14="http://schemas.microsoft.com/office/powerpoint/2010/main" val="35568508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idx="1"/>
          </p:nvPr>
        </p:nvSpPr>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pPr lvl="0"/>
            <a:fld id="{35BAC2B9-6489-4766-9D9D-2A61DAD17CC7}" type="datetime1">
              <a:rPr lang="cs-CZ" smtClean="0"/>
              <a:pPr lvl="0"/>
              <a:t>10.6.2014</a:t>
            </a:fld>
            <a:endParaRPr lang="cs-CZ"/>
          </a:p>
        </p:txBody>
      </p:sp>
      <p:sp>
        <p:nvSpPr>
          <p:cNvPr id="5" name="Zástupný symbol pro zápatí 4"/>
          <p:cNvSpPr>
            <a:spLocks noGrp="1"/>
          </p:cNvSpPr>
          <p:nvPr>
            <p:ph type="ftr" sz="quarter" idx="11"/>
          </p:nvPr>
        </p:nvSpPr>
        <p:spPr/>
        <p:txBody>
          <a:bodyPr/>
          <a:lstStyle/>
          <a:p>
            <a:pPr lvl="0"/>
            <a:endParaRPr lang="cs-CZ"/>
          </a:p>
        </p:txBody>
      </p:sp>
      <p:sp>
        <p:nvSpPr>
          <p:cNvPr id="6" name="Zástupný symbol pro číslo snímku 5"/>
          <p:cNvSpPr>
            <a:spLocks noGrp="1"/>
          </p:cNvSpPr>
          <p:nvPr>
            <p:ph type="sldNum" sz="quarter" idx="12"/>
          </p:nvPr>
        </p:nvSpPr>
        <p:spPr/>
        <p:txBody>
          <a:bodyPr/>
          <a:lstStyle/>
          <a:p>
            <a:pPr lvl="0"/>
            <a:fld id="{1416C3D5-A87C-45A7-ADF0-2708759AEC21}" type="slidenum">
              <a:t>‹#›</a:t>
            </a:fld>
            <a:endParaRPr lang="cs-CZ"/>
          </a:p>
        </p:txBody>
      </p:sp>
    </p:spTree>
    <p:extLst>
      <p:ext uri="{BB962C8B-B14F-4D97-AF65-F5344CB8AC3E}">
        <p14:creationId xmlns:p14="http://schemas.microsoft.com/office/powerpoint/2010/main" val="34517100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803275" y="4895850"/>
            <a:ext cx="8636000" cy="1514475"/>
          </a:xfrm>
        </p:spPr>
        <p:txBody>
          <a:bodyPr anchor="t"/>
          <a:lstStyle>
            <a:lvl1pPr algn="l">
              <a:defRPr sz="4000" b="1" cap="all"/>
            </a:lvl1pPr>
          </a:lstStyle>
          <a:p>
            <a:r>
              <a:rPr lang="cs-CZ" smtClean="0"/>
              <a:t>Kliknutím lze upravit styl.</a:t>
            </a:r>
            <a:endParaRPr lang="cs-CZ"/>
          </a:p>
        </p:txBody>
      </p:sp>
      <p:sp>
        <p:nvSpPr>
          <p:cNvPr id="3" name="Zástupný symbol pro text 2"/>
          <p:cNvSpPr>
            <a:spLocks noGrp="1"/>
          </p:cNvSpPr>
          <p:nvPr>
            <p:ph type="body" idx="1"/>
          </p:nvPr>
        </p:nvSpPr>
        <p:spPr>
          <a:xfrm>
            <a:off x="803275" y="3228975"/>
            <a:ext cx="8636000" cy="1666875"/>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smtClean="0"/>
              <a:t>Kliknutím lze upravit styly předlohy textu.</a:t>
            </a:r>
          </a:p>
        </p:txBody>
      </p:sp>
      <p:sp>
        <p:nvSpPr>
          <p:cNvPr id="4" name="Zástupný symbol pro datum 3"/>
          <p:cNvSpPr>
            <a:spLocks noGrp="1"/>
          </p:cNvSpPr>
          <p:nvPr>
            <p:ph type="dt" sz="half" idx="10"/>
          </p:nvPr>
        </p:nvSpPr>
        <p:spPr/>
        <p:txBody>
          <a:bodyPr/>
          <a:lstStyle/>
          <a:p>
            <a:pPr lvl="0"/>
            <a:fld id="{35BAC2B9-6489-4766-9D9D-2A61DAD17CC7}" type="datetime1">
              <a:rPr lang="cs-CZ" smtClean="0"/>
              <a:pPr lvl="0"/>
              <a:t>10.6.2014</a:t>
            </a:fld>
            <a:endParaRPr lang="cs-CZ"/>
          </a:p>
        </p:txBody>
      </p:sp>
      <p:sp>
        <p:nvSpPr>
          <p:cNvPr id="5" name="Zástupný symbol pro zápatí 4"/>
          <p:cNvSpPr>
            <a:spLocks noGrp="1"/>
          </p:cNvSpPr>
          <p:nvPr>
            <p:ph type="ftr" sz="quarter" idx="11"/>
          </p:nvPr>
        </p:nvSpPr>
        <p:spPr/>
        <p:txBody>
          <a:bodyPr/>
          <a:lstStyle/>
          <a:p>
            <a:pPr lvl="0"/>
            <a:endParaRPr lang="cs-CZ"/>
          </a:p>
        </p:txBody>
      </p:sp>
      <p:sp>
        <p:nvSpPr>
          <p:cNvPr id="6" name="Zástupný symbol pro číslo snímku 5"/>
          <p:cNvSpPr>
            <a:spLocks noGrp="1"/>
          </p:cNvSpPr>
          <p:nvPr>
            <p:ph type="sldNum" sz="quarter" idx="12"/>
          </p:nvPr>
        </p:nvSpPr>
        <p:spPr/>
        <p:txBody>
          <a:bodyPr/>
          <a:lstStyle/>
          <a:p>
            <a:pPr lvl="0"/>
            <a:fld id="{FE05509E-27C9-436C-92E6-94B525231B22}" type="slidenum">
              <a:t>‹#›</a:t>
            </a:fld>
            <a:endParaRPr lang="cs-CZ"/>
          </a:p>
        </p:txBody>
      </p:sp>
    </p:spTree>
    <p:extLst>
      <p:ext uri="{BB962C8B-B14F-4D97-AF65-F5344CB8AC3E}">
        <p14:creationId xmlns:p14="http://schemas.microsoft.com/office/powerpoint/2010/main" val="424228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sz="half" idx="1"/>
          </p:nvPr>
        </p:nvSpPr>
        <p:spPr>
          <a:xfrm>
            <a:off x="508000" y="1782763"/>
            <a:ext cx="44958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obsah 3"/>
          <p:cNvSpPr>
            <a:spLocks noGrp="1"/>
          </p:cNvSpPr>
          <p:nvPr>
            <p:ph sz="half" idx="2"/>
          </p:nvPr>
        </p:nvSpPr>
        <p:spPr>
          <a:xfrm>
            <a:off x="5156200" y="1782763"/>
            <a:ext cx="44958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datum 4"/>
          <p:cNvSpPr>
            <a:spLocks noGrp="1"/>
          </p:cNvSpPr>
          <p:nvPr>
            <p:ph type="dt" sz="half" idx="10"/>
          </p:nvPr>
        </p:nvSpPr>
        <p:spPr/>
        <p:txBody>
          <a:bodyPr/>
          <a:lstStyle/>
          <a:p>
            <a:pPr lvl="0"/>
            <a:fld id="{35BAC2B9-6489-4766-9D9D-2A61DAD17CC7}" type="datetime1">
              <a:rPr lang="cs-CZ" smtClean="0"/>
              <a:pPr lvl="0"/>
              <a:t>10.6.2014</a:t>
            </a:fld>
            <a:endParaRPr lang="cs-CZ"/>
          </a:p>
        </p:txBody>
      </p:sp>
      <p:sp>
        <p:nvSpPr>
          <p:cNvPr id="6" name="Zástupný symbol pro zápatí 5"/>
          <p:cNvSpPr>
            <a:spLocks noGrp="1"/>
          </p:cNvSpPr>
          <p:nvPr>
            <p:ph type="ftr" sz="quarter" idx="11"/>
          </p:nvPr>
        </p:nvSpPr>
        <p:spPr/>
        <p:txBody>
          <a:bodyPr/>
          <a:lstStyle/>
          <a:p>
            <a:pPr lvl="0"/>
            <a:endParaRPr lang="cs-CZ"/>
          </a:p>
        </p:txBody>
      </p:sp>
      <p:sp>
        <p:nvSpPr>
          <p:cNvPr id="7" name="Zástupný symbol pro číslo snímku 6"/>
          <p:cNvSpPr>
            <a:spLocks noGrp="1"/>
          </p:cNvSpPr>
          <p:nvPr>
            <p:ph type="sldNum" sz="quarter" idx="12"/>
          </p:nvPr>
        </p:nvSpPr>
        <p:spPr/>
        <p:txBody>
          <a:bodyPr/>
          <a:lstStyle/>
          <a:p>
            <a:pPr lvl="0"/>
            <a:fld id="{E012BECF-ADEA-480F-A778-C517B16D9197}" type="slidenum">
              <a:t>‹#›</a:t>
            </a:fld>
            <a:endParaRPr lang="cs-CZ"/>
          </a:p>
        </p:txBody>
      </p:sp>
    </p:spTree>
    <p:extLst>
      <p:ext uri="{BB962C8B-B14F-4D97-AF65-F5344CB8AC3E}">
        <p14:creationId xmlns:p14="http://schemas.microsoft.com/office/powerpoint/2010/main" val="5889305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508000" y="304800"/>
            <a:ext cx="9144000" cy="1270000"/>
          </a:xfrm>
        </p:spPr>
        <p:txBody>
          <a:bodyPr/>
          <a:lstStyle>
            <a:lvl1pPr>
              <a:defRPr/>
            </a:lvl1pPr>
          </a:lstStyle>
          <a:p>
            <a:r>
              <a:rPr lang="cs-CZ" smtClean="0"/>
              <a:t>Kliknutím lze upravit styl.</a:t>
            </a:r>
            <a:endParaRPr lang="cs-CZ"/>
          </a:p>
        </p:txBody>
      </p:sp>
      <p:sp>
        <p:nvSpPr>
          <p:cNvPr id="3" name="Zástupný symbol pro text 2"/>
          <p:cNvSpPr>
            <a:spLocks noGrp="1"/>
          </p:cNvSpPr>
          <p:nvPr>
            <p:ph type="body" idx="1"/>
          </p:nvPr>
        </p:nvSpPr>
        <p:spPr>
          <a:xfrm>
            <a:off x="508000" y="1704975"/>
            <a:ext cx="4489450" cy="7112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4" name="Zástupný symbol pro obsah 3"/>
          <p:cNvSpPr>
            <a:spLocks noGrp="1"/>
          </p:cNvSpPr>
          <p:nvPr>
            <p:ph sz="half" idx="2"/>
          </p:nvPr>
        </p:nvSpPr>
        <p:spPr>
          <a:xfrm>
            <a:off x="508000" y="2416175"/>
            <a:ext cx="4489450" cy="43910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text 4"/>
          <p:cNvSpPr>
            <a:spLocks noGrp="1"/>
          </p:cNvSpPr>
          <p:nvPr>
            <p:ph type="body" sz="quarter" idx="3"/>
          </p:nvPr>
        </p:nvSpPr>
        <p:spPr>
          <a:xfrm>
            <a:off x="5160963" y="1704975"/>
            <a:ext cx="4491037" cy="7112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6" name="Zástupný symbol pro obsah 5"/>
          <p:cNvSpPr>
            <a:spLocks noGrp="1"/>
          </p:cNvSpPr>
          <p:nvPr>
            <p:ph sz="quarter" idx="4"/>
          </p:nvPr>
        </p:nvSpPr>
        <p:spPr>
          <a:xfrm>
            <a:off x="5160963" y="2416175"/>
            <a:ext cx="4491037" cy="43910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7" name="Zástupný symbol pro datum 6"/>
          <p:cNvSpPr>
            <a:spLocks noGrp="1"/>
          </p:cNvSpPr>
          <p:nvPr>
            <p:ph type="dt" sz="half" idx="10"/>
          </p:nvPr>
        </p:nvSpPr>
        <p:spPr/>
        <p:txBody>
          <a:bodyPr/>
          <a:lstStyle/>
          <a:p>
            <a:pPr lvl="0"/>
            <a:fld id="{35BAC2B9-6489-4766-9D9D-2A61DAD17CC7}" type="datetime1">
              <a:rPr lang="cs-CZ" smtClean="0"/>
              <a:pPr lvl="0"/>
              <a:t>10.6.2014</a:t>
            </a:fld>
            <a:endParaRPr lang="cs-CZ"/>
          </a:p>
        </p:txBody>
      </p:sp>
      <p:sp>
        <p:nvSpPr>
          <p:cNvPr id="8" name="Zástupný symbol pro zápatí 7"/>
          <p:cNvSpPr>
            <a:spLocks noGrp="1"/>
          </p:cNvSpPr>
          <p:nvPr>
            <p:ph type="ftr" sz="quarter" idx="11"/>
          </p:nvPr>
        </p:nvSpPr>
        <p:spPr/>
        <p:txBody>
          <a:bodyPr/>
          <a:lstStyle/>
          <a:p>
            <a:pPr lvl="0"/>
            <a:endParaRPr lang="cs-CZ"/>
          </a:p>
        </p:txBody>
      </p:sp>
      <p:sp>
        <p:nvSpPr>
          <p:cNvPr id="9" name="Zástupný symbol pro číslo snímku 8"/>
          <p:cNvSpPr>
            <a:spLocks noGrp="1"/>
          </p:cNvSpPr>
          <p:nvPr>
            <p:ph type="sldNum" sz="quarter" idx="12"/>
          </p:nvPr>
        </p:nvSpPr>
        <p:spPr/>
        <p:txBody>
          <a:bodyPr/>
          <a:lstStyle/>
          <a:p>
            <a:pPr lvl="0"/>
            <a:fld id="{DB54F309-98D6-418B-A211-282DF237C045}" type="slidenum">
              <a:t>‹#›</a:t>
            </a:fld>
            <a:endParaRPr lang="cs-CZ"/>
          </a:p>
        </p:txBody>
      </p:sp>
    </p:spTree>
    <p:extLst>
      <p:ext uri="{BB962C8B-B14F-4D97-AF65-F5344CB8AC3E}">
        <p14:creationId xmlns:p14="http://schemas.microsoft.com/office/powerpoint/2010/main" val="38745401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datum 2"/>
          <p:cNvSpPr>
            <a:spLocks noGrp="1"/>
          </p:cNvSpPr>
          <p:nvPr>
            <p:ph type="dt" sz="half" idx="10"/>
          </p:nvPr>
        </p:nvSpPr>
        <p:spPr/>
        <p:txBody>
          <a:bodyPr/>
          <a:lstStyle/>
          <a:p>
            <a:pPr lvl="0"/>
            <a:fld id="{35BAC2B9-6489-4766-9D9D-2A61DAD17CC7}" type="datetime1">
              <a:rPr lang="cs-CZ" smtClean="0"/>
              <a:pPr lvl="0"/>
              <a:t>10.6.2014</a:t>
            </a:fld>
            <a:endParaRPr lang="cs-CZ"/>
          </a:p>
        </p:txBody>
      </p:sp>
      <p:sp>
        <p:nvSpPr>
          <p:cNvPr id="4" name="Zástupný symbol pro zápatí 3"/>
          <p:cNvSpPr>
            <a:spLocks noGrp="1"/>
          </p:cNvSpPr>
          <p:nvPr>
            <p:ph type="ftr" sz="quarter" idx="11"/>
          </p:nvPr>
        </p:nvSpPr>
        <p:spPr/>
        <p:txBody>
          <a:bodyPr/>
          <a:lstStyle/>
          <a:p>
            <a:pPr lvl="0"/>
            <a:endParaRPr lang="cs-CZ"/>
          </a:p>
        </p:txBody>
      </p:sp>
      <p:sp>
        <p:nvSpPr>
          <p:cNvPr id="5" name="Zástupný symbol pro číslo snímku 4"/>
          <p:cNvSpPr>
            <a:spLocks noGrp="1"/>
          </p:cNvSpPr>
          <p:nvPr>
            <p:ph type="sldNum" sz="quarter" idx="12"/>
          </p:nvPr>
        </p:nvSpPr>
        <p:spPr/>
        <p:txBody>
          <a:bodyPr/>
          <a:lstStyle/>
          <a:p>
            <a:pPr lvl="0"/>
            <a:fld id="{F0FFEFA5-012B-47C6-BF26-6025666EB5F1}" type="slidenum">
              <a:t>‹#›</a:t>
            </a:fld>
            <a:endParaRPr lang="cs-CZ"/>
          </a:p>
        </p:txBody>
      </p:sp>
    </p:spTree>
    <p:extLst>
      <p:ext uri="{BB962C8B-B14F-4D97-AF65-F5344CB8AC3E}">
        <p14:creationId xmlns:p14="http://schemas.microsoft.com/office/powerpoint/2010/main" val="1321134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pPr lvl="0"/>
            <a:fld id="{35BAC2B9-6489-4766-9D9D-2A61DAD17CC7}" type="datetime1">
              <a:rPr lang="cs-CZ" smtClean="0"/>
              <a:pPr lvl="0"/>
              <a:t>10.6.2014</a:t>
            </a:fld>
            <a:endParaRPr lang="cs-CZ"/>
          </a:p>
        </p:txBody>
      </p:sp>
      <p:sp>
        <p:nvSpPr>
          <p:cNvPr id="3" name="Zástupný symbol pro zápatí 2"/>
          <p:cNvSpPr>
            <a:spLocks noGrp="1"/>
          </p:cNvSpPr>
          <p:nvPr>
            <p:ph type="ftr" sz="quarter" idx="11"/>
          </p:nvPr>
        </p:nvSpPr>
        <p:spPr/>
        <p:txBody>
          <a:bodyPr/>
          <a:lstStyle/>
          <a:p>
            <a:pPr lvl="0"/>
            <a:endParaRPr lang="cs-CZ"/>
          </a:p>
        </p:txBody>
      </p:sp>
      <p:sp>
        <p:nvSpPr>
          <p:cNvPr id="4" name="Zástupný symbol pro číslo snímku 3"/>
          <p:cNvSpPr>
            <a:spLocks noGrp="1"/>
          </p:cNvSpPr>
          <p:nvPr>
            <p:ph type="sldNum" sz="quarter" idx="12"/>
          </p:nvPr>
        </p:nvSpPr>
        <p:spPr/>
        <p:txBody>
          <a:bodyPr/>
          <a:lstStyle/>
          <a:p>
            <a:pPr lvl="0"/>
            <a:fld id="{05D0FF9A-628D-439D-90CB-73E9E8B9CD0F}" type="slidenum">
              <a:t>‹#›</a:t>
            </a:fld>
            <a:endParaRPr lang="cs-CZ"/>
          </a:p>
        </p:txBody>
      </p:sp>
    </p:spTree>
    <p:extLst>
      <p:ext uri="{BB962C8B-B14F-4D97-AF65-F5344CB8AC3E}">
        <p14:creationId xmlns:p14="http://schemas.microsoft.com/office/powerpoint/2010/main" val="16814542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508000" y="303213"/>
            <a:ext cx="3343275" cy="1290637"/>
          </a:xfrm>
        </p:spPr>
        <p:txBody>
          <a:bodyPr anchor="b"/>
          <a:lstStyle>
            <a:lvl1pPr algn="l">
              <a:defRPr sz="2000" b="1"/>
            </a:lvl1pPr>
          </a:lstStyle>
          <a:p>
            <a:r>
              <a:rPr lang="cs-CZ" smtClean="0"/>
              <a:t>Kliknutím lze upravit styl.</a:t>
            </a:r>
            <a:endParaRPr lang="cs-CZ"/>
          </a:p>
        </p:txBody>
      </p:sp>
      <p:sp>
        <p:nvSpPr>
          <p:cNvPr id="3" name="Zástupný symbol pro obsah 2"/>
          <p:cNvSpPr>
            <a:spLocks noGrp="1"/>
          </p:cNvSpPr>
          <p:nvPr>
            <p:ph idx="1"/>
          </p:nvPr>
        </p:nvSpPr>
        <p:spPr>
          <a:xfrm>
            <a:off x="3971925" y="303213"/>
            <a:ext cx="5680075" cy="65039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text 3"/>
          <p:cNvSpPr>
            <a:spLocks noGrp="1"/>
          </p:cNvSpPr>
          <p:nvPr>
            <p:ph type="body" sz="half" idx="2"/>
          </p:nvPr>
        </p:nvSpPr>
        <p:spPr>
          <a:xfrm>
            <a:off x="508000" y="1593850"/>
            <a:ext cx="3343275" cy="52133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5" name="Zástupný symbol pro datum 4"/>
          <p:cNvSpPr>
            <a:spLocks noGrp="1"/>
          </p:cNvSpPr>
          <p:nvPr>
            <p:ph type="dt" sz="half" idx="10"/>
          </p:nvPr>
        </p:nvSpPr>
        <p:spPr/>
        <p:txBody>
          <a:bodyPr/>
          <a:lstStyle/>
          <a:p>
            <a:pPr lvl="0"/>
            <a:fld id="{35BAC2B9-6489-4766-9D9D-2A61DAD17CC7}" type="datetime1">
              <a:rPr lang="cs-CZ" smtClean="0"/>
              <a:pPr lvl="0"/>
              <a:t>10.6.2014</a:t>
            </a:fld>
            <a:endParaRPr lang="cs-CZ"/>
          </a:p>
        </p:txBody>
      </p:sp>
      <p:sp>
        <p:nvSpPr>
          <p:cNvPr id="6" name="Zástupný symbol pro zápatí 5"/>
          <p:cNvSpPr>
            <a:spLocks noGrp="1"/>
          </p:cNvSpPr>
          <p:nvPr>
            <p:ph type="ftr" sz="quarter" idx="11"/>
          </p:nvPr>
        </p:nvSpPr>
        <p:spPr/>
        <p:txBody>
          <a:bodyPr/>
          <a:lstStyle/>
          <a:p>
            <a:pPr lvl="0"/>
            <a:endParaRPr lang="cs-CZ"/>
          </a:p>
        </p:txBody>
      </p:sp>
      <p:sp>
        <p:nvSpPr>
          <p:cNvPr id="7" name="Zástupný symbol pro číslo snímku 6"/>
          <p:cNvSpPr>
            <a:spLocks noGrp="1"/>
          </p:cNvSpPr>
          <p:nvPr>
            <p:ph type="sldNum" sz="quarter" idx="12"/>
          </p:nvPr>
        </p:nvSpPr>
        <p:spPr/>
        <p:txBody>
          <a:bodyPr/>
          <a:lstStyle/>
          <a:p>
            <a:pPr lvl="0"/>
            <a:fld id="{59E8E406-4643-4B74-B037-A8B96416D47A}" type="slidenum">
              <a:t>‹#›</a:t>
            </a:fld>
            <a:endParaRPr lang="cs-CZ"/>
          </a:p>
        </p:txBody>
      </p:sp>
    </p:spTree>
    <p:extLst>
      <p:ext uri="{BB962C8B-B14F-4D97-AF65-F5344CB8AC3E}">
        <p14:creationId xmlns:p14="http://schemas.microsoft.com/office/powerpoint/2010/main" val="17645142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1990725" y="5334000"/>
            <a:ext cx="6096000" cy="630238"/>
          </a:xfrm>
        </p:spPr>
        <p:txBody>
          <a:bodyPr anchor="b"/>
          <a:lstStyle>
            <a:lvl1pPr algn="l">
              <a:defRPr sz="2000" b="1"/>
            </a:lvl1pPr>
          </a:lstStyle>
          <a:p>
            <a:r>
              <a:rPr lang="cs-CZ" smtClean="0"/>
              <a:t>Kliknutím lze upravit styl.</a:t>
            </a:r>
            <a:endParaRPr lang="cs-CZ"/>
          </a:p>
        </p:txBody>
      </p:sp>
      <p:sp>
        <p:nvSpPr>
          <p:cNvPr id="3" name="Zástupný symbol pro obrázek 2"/>
          <p:cNvSpPr>
            <a:spLocks noGrp="1"/>
          </p:cNvSpPr>
          <p:nvPr>
            <p:ph type="pic" idx="1"/>
          </p:nvPr>
        </p:nvSpPr>
        <p:spPr>
          <a:xfrm>
            <a:off x="1990725" y="681038"/>
            <a:ext cx="6096000" cy="4572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symbol pro text 3"/>
          <p:cNvSpPr>
            <a:spLocks noGrp="1"/>
          </p:cNvSpPr>
          <p:nvPr>
            <p:ph type="body" sz="half" idx="2"/>
          </p:nvPr>
        </p:nvSpPr>
        <p:spPr>
          <a:xfrm>
            <a:off x="1990725" y="5964238"/>
            <a:ext cx="6096000" cy="8937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5" name="Zástupný symbol pro datum 4"/>
          <p:cNvSpPr>
            <a:spLocks noGrp="1"/>
          </p:cNvSpPr>
          <p:nvPr>
            <p:ph type="dt" sz="half" idx="10"/>
          </p:nvPr>
        </p:nvSpPr>
        <p:spPr/>
        <p:txBody>
          <a:bodyPr/>
          <a:lstStyle/>
          <a:p>
            <a:pPr lvl="0"/>
            <a:fld id="{35BAC2B9-6489-4766-9D9D-2A61DAD17CC7}" type="datetime1">
              <a:rPr lang="cs-CZ" smtClean="0"/>
              <a:pPr lvl="0"/>
              <a:t>10.6.2014</a:t>
            </a:fld>
            <a:endParaRPr lang="cs-CZ"/>
          </a:p>
        </p:txBody>
      </p:sp>
      <p:sp>
        <p:nvSpPr>
          <p:cNvPr id="6" name="Zástupný symbol pro zápatí 5"/>
          <p:cNvSpPr>
            <a:spLocks noGrp="1"/>
          </p:cNvSpPr>
          <p:nvPr>
            <p:ph type="ftr" sz="quarter" idx="11"/>
          </p:nvPr>
        </p:nvSpPr>
        <p:spPr/>
        <p:txBody>
          <a:bodyPr/>
          <a:lstStyle/>
          <a:p>
            <a:pPr lvl="0"/>
            <a:endParaRPr lang="cs-CZ"/>
          </a:p>
        </p:txBody>
      </p:sp>
      <p:sp>
        <p:nvSpPr>
          <p:cNvPr id="7" name="Zástupný symbol pro číslo snímku 6"/>
          <p:cNvSpPr>
            <a:spLocks noGrp="1"/>
          </p:cNvSpPr>
          <p:nvPr>
            <p:ph type="sldNum" sz="quarter" idx="12"/>
          </p:nvPr>
        </p:nvSpPr>
        <p:spPr/>
        <p:txBody>
          <a:bodyPr/>
          <a:lstStyle/>
          <a:p>
            <a:pPr lvl="0"/>
            <a:fld id="{BBCB9FBD-8838-4408-B9D6-7D8A4CFEF270}" type="slidenum">
              <a:t>‹#›</a:t>
            </a:fld>
            <a:endParaRPr lang="cs-CZ"/>
          </a:p>
        </p:txBody>
      </p:sp>
    </p:spTree>
    <p:extLst>
      <p:ext uri="{BB962C8B-B14F-4D97-AF65-F5344CB8AC3E}">
        <p14:creationId xmlns:p14="http://schemas.microsoft.com/office/powerpoint/2010/main" val="21119807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chOff x="0" y="0"/>
          <a:chExt cx="0" cy="0"/>
        </a:xfrm>
      </p:grpSpPr>
      <p:sp>
        <p:nvSpPr>
          <p:cNvPr id="2" name="Zástupný symbol pro datum 3"/>
          <p:cNvSpPr txBox="1">
            <a:spLocks noGrp="1"/>
          </p:cNvSpPr>
          <p:nvPr>
            <p:ph type="dt" sz="half" idx="2"/>
          </p:nvPr>
        </p:nvSpPr>
        <p:spPr>
          <a:xfrm>
            <a:off x="507959" y="7062840"/>
            <a:ext cx="2369880" cy="404280"/>
          </a:xfrm>
          <a:prstGeom prst="rect">
            <a:avLst/>
          </a:prstGeom>
          <a:noFill/>
          <a:ln>
            <a:noFill/>
          </a:ln>
        </p:spPr>
        <p:txBody>
          <a:bodyPr wrap="square" lIns="90000" tIns="45000" rIns="90000" bIns="45000" anchor="t" anchorCtr="0"/>
          <a:lstStyle>
            <a:lvl1pPr marL="0" marR="0" lvl="0" indent="0" algn="l" rtl="0" hangingPunct="1">
              <a:spcBef>
                <a:spcPts val="0"/>
              </a:spcBef>
              <a:spcAft>
                <a:spcPts val="0"/>
              </a:spcAft>
              <a:buNone/>
              <a:tabLst/>
              <a:defRPr lang="cs-CZ" sz="1800" b="0" i="0" u="none" strike="noStrike" kern="1200" spc="0">
                <a:solidFill>
                  <a:srgbClr val="000000"/>
                </a:solidFill>
                <a:latin typeface="Calibri" pitchFamily="18"/>
                <a:ea typeface="Lucida Sans Unicode" pitchFamily="2"/>
                <a:cs typeface="Tahoma" pitchFamily="2"/>
              </a:defRPr>
            </a:lvl1pPr>
          </a:lstStyle>
          <a:p>
            <a:pPr lvl="0"/>
            <a:fld id="{35BAC2B9-6489-4766-9D9D-2A61DAD17CC7}" type="datetime1">
              <a:rPr lang="cs-CZ"/>
              <a:pPr lvl="0"/>
              <a:t>10.6.2014</a:t>
            </a:fld>
            <a:endParaRPr lang="cs-CZ"/>
          </a:p>
        </p:txBody>
      </p:sp>
      <p:sp>
        <p:nvSpPr>
          <p:cNvPr id="3" name="Zástupný symbol pro zápatí 4"/>
          <p:cNvSpPr txBox="1">
            <a:spLocks noGrp="1"/>
          </p:cNvSpPr>
          <p:nvPr>
            <p:ph type="ftr" sz="quarter" idx="3"/>
          </p:nvPr>
        </p:nvSpPr>
        <p:spPr>
          <a:xfrm>
            <a:off x="3471839" y="7062840"/>
            <a:ext cx="3215880" cy="404280"/>
          </a:xfrm>
          <a:prstGeom prst="rect">
            <a:avLst/>
          </a:prstGeom>
          <a:noFill/>
          <a:ln>
            <a:noFill/>
          </a:ln>
        </p:spPr>
        <p:txBody>
          <a:bodyPr wrap="square" lIns="90000" tIns="45000" rIns="90000" bIns="45000" anchor="t" anchorCtr="0"/>
          <a:lstStyle>
            <a:lvl1pPr lvl="0" rtl="0" hangingPunct="0">
              <a:buNone/>
              <a:tabLst/>
              <a:defRPr lang="cs-CZ" sz="2400" kern="1200">
                <a:latin typeface="Times New Roman" pitchFamily="18"/>
                <a:ea typeface="Lucida Sans Unicode" pitchFamily="2"/>
                <a:cs typeface="Tahoma" pitchFamily="2"/>
              </a:defRPr>
            </a:lvl1pPr>
          </a:lstStyle>
          <a:p>
            <a:pPr lvl="0"/>
            <a:endParaRPr lang="cs-CZ"/>
          </a:p>
        </p:txBody>
      </p:sp>
      <p:sp>
        <p:nvSpPr>
          <p:cNvPr id="4" name="Zástupný symbol pro číslo snímku 5"/>
          <p:cNvSpPr txBox="1">
            <a:spLocks noGrp="1"/>
          </p:cNvSpPr>
          <p:nvPr>
            <p:ph type="sldNum" sz="quarter" idx="4"/>
          </p:nvPr>
        </p:nvSpPr>
        <p:spPr>
          <a:xfrm>
            <a:off x="7281720" y="7062840"/>
            <a:ext cx="2369880" cy="404280"/>
          </a:xfrm>
          <a:prstGeom prst="rect">
            <a:avLst/>
          </a:prstGeom>
          <a:noFill/>
          <a:ln>
            <a:noFill/>
          </a:ln>
        </p:spPr>
        <p:txBody>
          <a:bodyPr wrap="square" lIns="90000" tIns="45000" rIns="90000" bIns="45000" anchor="t" anchorCtr="0"/>
          <a:lstStyle>
            <a:lvl1pPr marL="0" marR="0" lvl="0" indent="0" algn="l" rtl="0" hangingPunct="1">
              <a:spcBef>
                <a:spcPts val="0"/>
              </a:spcBef>
              <a:spcAft>
                <a:spcPts val="0"/>
              </a:spcAft>
              <a:buNone/>
              <a:tabLst/>
              <a:defRPr lang="cs-CZ" sz="1800" b="0" i="0" u="none" strike="noStrike" kern="1200" spc="0">
                <a:solidFill>
                  <a:srgbClr val="000000"/>
                </a:solidFill>
                <a:latin typeface="Calibri" pitchFamily="18"/>
                <a:ea typeface="Lucida Sans Unicode" pitchFamily="2"/>
                <a:cs typeface="Tahoma" pitchFamily="2"/>
              </a:defRPr>
            </a:lvl1pPr>
          </a:lstStyle>
          <a:p>
            <a:pPr lvl="0"/>
            <a:fld id="{1FA9F32F-C477-442F-AB76-9124B8D11EEA}" type="slidenum">
              <a:t>‹#›</a:t>
            </a:fld>
            <a:endParaRPr lang="cs-CZ"/>
          </a:p>
        </p:txBody>
      </p:sp>
      <p:sp>
        <p:nvSpPr>
          <p:cNvPr id="5" name="Zástupný symbol pro nadpis 4"/>
          <p:cNvSpPr txBox="1">
            <a:spLocks noGrp="1"/>
          </p:cNvSpPr>
          <p:nvPr>
            <p:ph type="title"/>
          </p:nvPr>
        </p:nvSpPr>
        <p:spPr>
          <a:xfrm>
            <a:off x="507959" y="303840"/>
            <a:ext cx="9143280" cy="1271880"/>
          </a:xfrm>
          <a:prstGeom prst="rect">
            <a:avLst/>
          </a:prstGeom>
          <a:noFill/>
          <a:ln>
            <a:noFill/>
          </a:ln>
        </p:spPr>
        <p:txBody>
          <a:bodyPr lIns="0" tIns="0" rIns="0" bIns="0"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endParaRPr lang="cs-CZ"/>
          </a:p>
        </p:txBody>
      </p:sp>
      <p:sp>
        <p:nvSpPr>
          <p:cNvPr id="6" name="Zástupný symbol pro text 5"/>
          <p:cNvSpPr txBox="1">
            <a:spLocks noGrp="1"/>
          </p:cNvSpPr>
          <p:nvPr>
            <p:ph type="body" idx="1"/>
          </p:nvPr>
        </p:nvSpPr>
        <p:spPr>
          <a:xfrm>
            <a:off x="507959" y="1783080"/>
            <a:ext cx="9143280" cy="5028840"/>
          </a:xfrm>
          <a:prstGeom prst="rect">
            <a:avLst/>
          </a:prstGeom>
          <a:noFill/>
          <a:ln>
            <a:noFill/>
          </a:ln>
        </p:spPr>
        <p:txBody>
          <a:bodyPr lIns="0" tIns="0" rIns="0" bIns="0"/>
          <a:lstStyle>
            <a:defPPr marL="432000" marR="0" lvl="0" indent="-324000" algn="l" hangingPunct="1">
              <a:spcBef>
                <a:spcPts val="0"/>
              </a:spcBef>
              <a:spcAft>
                <a:spcPts val="1417"/>
              </a:spcAft>
              <a:buSzPct val="45000"/>
              <a:buFont typeface="StarSymbol"/>
              <a:buNone/>
              <a:defRPr lang="cs-CZ" sz="3200" b="0" i="0" u="none" strike="noStrike" kern="1200" spc="0">
                <a:ln>
                  <a:noFill/>
                </a:ln>
                <a:solidFill>
                  <a:srgbClr val="000000"/>
                </a:solidFill>
                <a:latin typeface="Calibri"/>
                <a:ea typeface="Microsoft YaHei" pitchFamily="2"/>
                <a:cs typeface="Arial" pitchFamily="32"/>
              </a:defRPr>
            </a:defPPr>
            <a:lvl1pPr marL="432000" marR="0" lvl="0" indent="-324000" algn="l" hangingPunct="1">
              <a:spcBef>
                <a:spcPts val="0"/>
              </a:spcBef>
              <a:spcAft>
                <a:spcPts val="1417"/>
              </a:spcAft>
              <a:buSzPct val="45000"/>
              <a:buFont typeface="StarSymbol"/>
              <a:buChar char="●"/>
              <a:defRPr lang="cs-CZ" sz="3200" b="0" i="0" u="none" strike="noStrike" kern="1200" spc="0">
                <a:ln>
                  <a:noFill/>
                </a:ln>
                <a:solidFill>
                  <a:srgbClr val="000000"/>
                </a:solidFill>
                <a:latin typeface="Calibri"/>
                <a:ea typeface="Microsoft YaHei" pitchFamily="2"/>
                <a:cs typeface="Arial" pitchFamily="32"/>
              </a:defRPr>
            </a:lvl1pPr>
            <a:lvl2pPr marL="864000" marR="0" lvl="1" indent="-324000" algn="l" hangingPunct="1">
              <a:spcBef>
                <a:spcPts val="0"/>
              </a:spcBef>
              <a:spcAft>
                <a:spcPts val="1134"/>
              </a:spcAft>
              <a:buSzPct val="75000"/>
              <a:buFont typeface="StarSymbol"/>
              <a:buChar char="–"/>
              <a:defRPr lang="cs-CZ" sz="2400" b="0" i="0" u="none" strike="noStrike" kern="1200" spc="0">
                <a:ln>
                  <a:noFill/>
                </a:ln>
                <a:solidFill>
                  <a:srgbClr val="000000"/>
                </a:solidFill>
                <a:latin typeface="Calibri"/>
                <a:ea typeface="Microsoft YaHei" pitchFamily="2"/>
                <a:cs typeface="Arial" pitchFamily="32"/>
              </a:defRPr>
            </a:lvl2pPr>
            <a:lvl3pPr marL="1295999" marR="0" lvl="2" indent="-288000" algn="l" hangingPunct="1">
              <a:spcBef>
                <a:spcPts val="0"/>
              </a:spcBef>
              <a:spcAft>
                <a:spcPts val="850"/>
              </a:spcAft>
              <a:buSzPct val="45000"/>
              <a:buFont typeface="StarSymbol"/>
              <a:buChar char="●"/>
              <a:defRPr lang="cs-CZ" sz="2000" b="0" i="0" u="none" strike="noStrike" kern="1200" spc="0">
                <a:ln>
                  <a:noFill/>
                </a:ln>
                <a:solidFill>
                  <a:srgbClr val="000000"/>
                </a:solidFill>
                <a:latin typeface="Calibri"/>
                <a:ea typeface="Microsoft YaHei" pitchFamily="2"/>
                <a:cs typeface="Arial" pitchFamily="32"/>
              </a:defRPr>
            </a:lvl3pPr>
            <a:lvl4pPr marL="1728000" marR="0" lvl="3" indent="-216000" algn="l" hangingPunct="1">
              <a:spcBef>
                <a:spcPts val="0"/>
              </a:spcBef>
              <a:spcAft>
                <a:spcPts val="567"/>
              </a:spcAft>
              <a:buSzPct val="75000"/>
              <a:buFont typeface="StarSymbol"/>
              <a:buChar char="–"/>
              <a:defRPr lang="cs-CZ" sz="2000" b="0" i="0" u="none" strike="noStrike" kern="1200" spc="0">
                <a:ln>
                  <a:noFill/>
                </a:ln>
                <a:solidFill>
                  <a:srgbClr val="000000"/>
                </a:solidFill>
                <a:latin typeface="Calibri"/>
                <a:ea typeface="Microsoft YaHei" pitchFamily="2"/>
                <a:cs typeface="Arial" pitchFamily="32"/>
              </a:defRPr>
            </a:lvl4pPr>
            <a:lvl5pPr marL="2160000" marR="0" lvl="4" indent="-216000" algn="l" hangingPunct="1">
              <a:spcBef>
                <a:spcPts val="0"/>
              </a:spcBef>
              <a:spcAft>
                <a:spcPts val="283"/>
              </a:spcAft>
              <a:buSzPct val="45000"/>
              <a:buFont typeface="StarSymbol"/>
              <a:buChar char="●"/>
              <a:defRPr lang="cs-CZ" sz="2000" b="0" i="0" u="none" strike="noStrike" kern="1200" spc="0">
                <a:ln>
                  <a:noFill/>
                </a:ln>
                <a:solidFill>
                  <a:srgbClr val="000000"/>
                </a:solidFill>
                <a:latin typeface="Calibri"/>
                <a:ea typeface="Microsoft YaHei" pitchFamily="2"/>
                <a:cs typeface="Arial" pitchFamily="32"/>
              </a:defRPr>
            </a:lvl5pPr>
            <a:lvl6pPr marL="2592000" marR="0" lvl="5" indent="-216000" algn="l" hangingPunct="1">
              <a:spcBef>
                <a:spcPts val="0"/>
              </a:spcBef>
              <a:spcAft>
                <a:spcPts val="283"/>
              </a:spcAft>
              <a:buSzPct val="45000"/>
              <a:buFont typeface="StarSymbol"/>
              <a:buChar char="●"/>
              <a:defRPr lang="cs-CZ" sz="2000" b="0" i="0" u="none" strike="noStrike" kern="1200" spc="0">
                <a:ln>
                  <a:noFill/>
                </a:ln>
                <a:solidFill>
                  <a:srgbClr val="000000"/>
                </a:solidFill>
                <a:latin typeface="Calibri"/>
                <a:ea typeface="Microsoft YaHei" pitchFamily="2"/>
                <a:cs typeface="Arial" pitchFamily="32"/>
              </a:defRPr>
            </a:lvl6pPr>
            <a:lvl7pPr marL="3024000" marR="0" lvl="6" indent="-216000" algn="l" hangingPunct="1">
              <a:spcBef>
                <a:spcPts val="0"/>
              </a:spcBef>
              <a:spcAft>
                <a:spcPts val="283"/>
              </a:spcAft>
              <a:buSzPct val="45000"/>
              <a:buFont typeface="StarSymbol"/>
              <a:buChar char="●"/>
              <a:defRPr lang="cs-CZ" sz="2000" b="0" i="0" u="none" strike="noStrike" kern="1200" spc="0">
                <a:ln>
                  <a:noFill/>
                </a:ln>
                <a:solidFill>
                  <a:srgbClr val="000000"/>
                </a:solidFill>
                <a:latin typeface="Calibri"/>
                <a:ea typeface="Microsoft YaHei" pitchFamily="2"/>
                <a:cs typeface="Arial" pitchFamily="32"/>
              </a:defRPr>
            </a:lvl7pPr>
            <a:lvl8pPr marL="3456000" marR="0" lvl="7" indent="-216000" algn="l" hangingPunct="1">
              <a:spcBef>
                <a:spcPts val="0"/>
              </a:spcBef>
              <a:spcAft>
                <a:spcPts val="283"/>
              </a:spcAft>
              <a:buSzPct val="45000"/>
              <a:buFont typeface="StarSymbol"/>
              <a:buChar char="●"/>
              <a:defRPr lang="cs-CZ" sz="2000" b="0" i="0" u="none" strike="noStrike" kern="1200" spc="0">
                <a:ln>
                  <a:noFill/>
                </a:ln>
                <a:solidFill>
                  <a:srgbClr val="000000"/>
                </a:solidFill>
                <a:latin typeface="Calibri"/>
                <a:ea typeface="Microsoft YaHei" pitchFamily="2"/>
                <a:cs typeface="Arial" pitchFamily="32"/>
              </a:defRPr>
            </a:lvl8pPr>
            <a:lvl9pPr marL="3887999" marR="0" lvl="8" indent="-216000" algn="l" hangingPunct="1">
              <a:spcBef>
                <a:spcPts val="0"/>
              </a:spcBef>
              <a:spcAft>
                <a:spcPts val="283"/>
              </a:spcAft>
              <a:buSzPct val="45000"/>
              <a:buFont typeface="StarSymbol"/>
              <a:buChar char="●"/>
              <a:defRPr lang="cs-CZ" sz="2000" b="0" i="0" u="none" strike="noStrike" kern="1200" spc="0">
                <a:ln>
                  <a:noFill/>
                </a:ln>
                <a:solidFill>
                  <a:srgbClr val="000000"/>
                </a:solidFill>
                <a:latin typeface="Calibri"/>
                <a:ea typeface="Microsoft YaHei" pitchFamily="2"/>
                <a:cs typeface="Arial" pitchFamily="32"/>
              </a:defRPr>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algn="l" rtl="0" hangingPunct="1">
        <a:tabLst/>
        <a:defRPr lang="cs-CZ" sz="4400" b="0" i="0" u="none" strike="noStrike" kern="1200" spc="0">
          <a:ln>
            <a:noFill/>
          </a:ln>
          <a:solidFill>
            <a:srgbClr val="000000"/>
          </a:solidFill>
          <a:latin typeface="Arial" pitchFamily="34"/>
          <a:ea typeface="Microsoft YaHei" pitchFamily="2"/>
          <a:cs typeface="Arial" pitchFamily="34"/>
        </a:defRPr>
      </a:lvl1pPr>
    </p:titleStyle>
    <p:bodyStyle>
      <a:lvl1pPr marL="0" marR="0" indent="0" algn="l" rtl="0" hangingPunct="1">
        <a:spcBef>
          <a:spcPts val="0"/>
        </a:spcBef>
        <a:spcAft>
          <a:spcPts val="1417"/>
        </a:spcAft>
        <a:tabLst/>
        <a:defRPr lang="cs-CZ" sz="3200" b="0" i="0" u="none" strike="noStrike" kern="1200" spc="0">
          <a:ln>
            <a:noFill/>
          </a:ln>
          <a:solidFill>
            <a:srgbClr val="000000"/>
          </a:solidFill>
          <a:latin typeface="Calibri" pitchFamily="18"/>
          <a:ea typeface="Microsoft YaHei" pitchFamily="2"/>
          <a:cs typeface="Arial" pitchFamily="34"/>
        </a:defRPr>
      </a:lvl1pPr>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cs.wikipedia.org/w/index.php?title=V%C4%9Bra_%C4%8C%C3%A1slavsk%C3%A1&amp;oldid=10831032" TargetMode="External"/><Relationship Id="rId7" Type="http://schemas.openxmlformats.org/officeDocument/2006/relationships/hyperlink" Target="http://cs.wikipedia.org/w/index.php?title=Bed%C5%99ich_%C5%A0up%C4%8D%C3%ADk&amp;oldid=9926507"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hyperlink" Target="http://cs.wikipedia.org/w/index.php?title=Ladislav_V%C3%A1cha&amp;oldid=10594410" TargetMode="External"/><Relationship Id="rId5" Type="http://schemas.openxmlformats.org/officeDocument/2006/relationships/hyperlink" Target="http://cs.wikipedia.org/w/index.php?title=Alois_Hudec&amp;oldid=10324495" TargetMode="External"/><Relationship Id="rId4" Type="http://schemas.openxmlformats.org/officeDocument/2006/relationships/hyperlink" Target="http://cs.wikipedia.org/w/index.php?title=Eva_Bos%C3%A1kov%C3%A1&amp;oldid=10867517" TargetMode="External"/></Relationships>
</file>

<file path=ppt/slides/slide1.xml><?xml version="1.0" encoding="utf-8"?>
<p:sld xmlns:a="http://schemas.openxmlformats.org/drawingml/2006/main" xmlns:r="http://schemas.openxmlformats.org/officeDocument/2006/relationships" xmlns:p="http://schemas.openxmlformats.org/presentationml/2006/main">
  <p:cSld name="page1">
    <p:spTree>
      <p:nvGrpSpPr>
        <p:cNvPr id="1" name=""/>
        <p:cNvGrpSpPr/>
        <p:nvPr/>
      </p:nvGrpSpPr>
      <p:grpSpPr>
        <a:xfrm>
          <a:off x="0" y="0"/>
          <a:ext cx="0" cy="0"/>
          <a:chOff x="0" y="0"/>
          <a:chExt cx="0" cy="0"/>
        </a:xfrm>
      </p:grpSpPr>
      <p:sp>
        <p:nvSpPr>
          <p:cNvPr id="2" name="TextovéPole 1"/>
          <p:cNvSpPr/>
          <p:nvPr/>
        </p:nvSpPr>
        <p:spPr>
          <a:xfrm>
            <a:off x="1828800" y="190440"/>
            <a:ext cx="6501960" cy="27288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marL="0" marR="0" lvl="0" indent="0" algn="l" rtl="0" hangingPunct="1">
              <a:lnSpc>
                <a:spcPct val="100000"/>
              </a:lnSpc>
              <a:spcBef>
                <a:spcPts val="0"/>
              </a:spcBef>
              <a:spcAft>
                <a:spcPts val="0"/>
              </a:spcAft>
              <a:buNone/>
              <a:tabLst/>
            </a:pPr>
            <a:r>
              <a:rPr lang="cs-CZ" sz="1200" b="0" i="0" u="none" strike="noStrike" kern="1200" spc="0" baseline="0" dirty="0">
                <a:ln>
                  <a:noFill/>
                </a:ln>
                <a:solidFill>
                  <a:srgbClr val="000000"/>
                </a:solidFill>
                <a:latin typeface="Times New Roman - 16" pitchFamily="18"/>
                <a:ea typeface="Microsoft YaHei" pitchFamily="2"/>
                <a:cs typeface="Mangal" pitchFamily="2"/>
              </a:rPr>
              <a:t>Inovace vybavení  registrační číslo projektu </a:t>
            </a:r>
            <a:r>
              <a:rPr lang="cs-CZ" sz="1200" b="0" i="0" u="none" strike="noStrike" kern="1200" spc="0" baseline="0" dirty="0" smtClean="0">
                <a:ln>
                  <a:noFill/>
                </a:ln>
                <a:solidFill>
                  <a:srgbClr val="000000"/>
                </a:solidFill>
                <a:latin typeface="Times New Roman - 16" pitchFamily="18"/>
                <a:ea typeface="Microsoft YaHei" pitchFamily="2"/>
                <a:cs typeface="Mangal" pitchFamily="2"/>
              </a:rPr>
              <a:t>CZ.1.07/1.5.00/34.0325</a:t>
            </a:r>
            <a:endParaRPr lang="cs-CZ" sz="1200" b="0" i="0" u="none" strike="noStrike" kern="1200" spc="0" baseline="0" dirty="0">
              <a:ln>
                <a:noFill/>
              </a:ln>
              <a:solidFill>
                <a:srgbClr val="000000"/>
              </a:solidFill>
              <a:latin typeface="Times New Roman - 16" pitchFamily="18"/>
              <a:ea typeface="Microsoft YaHei" pitchFamily="2"/>
              <a:cs typeface="Mangal" pitchFamily="2"/>
            </a:endParaRPr>
          </a:p>
        </p:txBody>
      </p:sp>
      <p:sp>
        <p:nvSpPr>
          <p:cNvPr id="3" name="TextovéPole 2"/>
          <p:cNvSpPr/>
          <p:nvPr/>
        </p:nvSpPr>
        <p:spPr>
          <a:xfrm>
            <a:off x="787320" y="482760"/>
            <a:ext cx="8584920" cy="27288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marL="0" marR="0" lvl="0" indent="0" algn="ctr" rtl="0" hangingPunct="1">
              <a:lnSpc>
                <a:spcPct val="100000"/>
              </a:lnSpc>
              <a:spcBef>
                <a:spcPts val="0"/>
              </a:spcBef>
              <a:spcAft>
                <a:spcPts val="0"/>
              </a:spcAft>
              <a:buNone/>
              <a:tabLst/>
            </a:pPr>
            <a:r>
              <a:rPr lang="cs-CZ" sz="1200" b="0" i="0" u="none" strike="noStrike" kern="1200" spc="0" baseline="0">
                <a:ln>
                  <a:noFill/>
                </a:ln>
                <a:solidFill>
                  <a:srgbClr val="000000"/>
                </a:solidFill>
                <a:latin typeface="Times New Roman - 16" pitchFamily="18"/>
                <a:ea typeface="Microsoft YaHei" pitchFamily="2"/>
                <a:cs typeface="Mangal" pitchFamily="2"/>
              </a:rPr>
              <a:t>Příjemce: Gymnázium Pierra de Coubertina, Tábor, Náměstí Františka Křižíka 860, 390 01 Tábor</a:t>
            </a:r>
          </a:p>
        </p:txBody>
      </p:sp>
      <p:pic>
        <p:nvPicPr>
          <p:cNvPr id="4" name="Obrázek 3"/>
          <p:cNvPicPr>
            <a:picLocks noChangeAspect="1"/>
          </p:cNvPicPr>
          <p:nvPr/>
        </p:nvPicPr>
        <p:blipFill>
          <a:blip r:embed="rId3">
            <a:lum/>
            <a:alphaModFix/>
          </a:blip>
          <a:srcRect/>
          <a:stretch>
            <a:fillRect/>
          </a:stretch>
        </p:blipFill>
        <p:spPr>
          <a:xfrm>
            <a:off x="1595520" y="5880240"/>
            <a:ext cx="6968880" cy="1342800"/>
          </a:xfrm>
          <a:prstGeom prst="rect">
            <a:avLst/>
          </a:prstGeom>
          <a:solidFill>
            <a:srgbClr val="000000">
              <a:alpha val="0"/>
            </a:srgbClr>
          </a:solidFill>
          <a:ln>
            <a:noFill/>
          </a:ln>
        </p:spPr>
      </p:pic>
      <p:sp>
        <p:nvSpPr>
          <p:cNvPr id="5" name="TextovéPole 4"/>
          <p:cNvSpPr/>
          <p:nvPr/>
        </p:nvSpPr>
        <p:spPr>
          <a:xfrm>
            <a:off x="876239" y="5410079"/>
            <a:ext cx="8407080" cy="24264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marL="0" marR="0" lvl="0" indent="0" algn="ctr" rtl="0" hangingPunct="1">
              <a:lnSpc>
                <a:spcPct val="100000"/>
              </a:lnSpc>
              <a:spcBef>
                <a:spcPts val="0"/>
              </a:spcBef>
              <a:spcAft>
                <a:spcPts val="0"/>
              </a:spcAft>
              <a:buNone/>
              <a:tabLst/>
            </a:pPr>
            <a:r>
              <a:rPr lang="cs-CZ" sz="1000" b="1" i="0" u="none" strike="noStrike" kern="1200" spc="0" baseline="0">
                <a:ln>
                  <a:noFill/>
                </a:ln>
                <a:solidFill>
                  <a:srgbClr val="000000"/>
                </a:solidFill>
                <a:latin typeface="Times New Roman - 14" pitchFamily="18"/>
                <a:ea typeface="Microsoft YaHei" pitchFamily="2"/>
                <a:cs typeface="Mangal" pitchFamily="2"/>
              </a:rPr>
              <a:t>Tento výukový materiál vznikl v rámci Operačního programu Vzdělání pro konkurenceschopnost.</a:t>
            </a:r>
          </a:p>
        </p:txBody>
      </p:sp>
      <p:sp>
        <p:nvSpPr>
          <p:cNvPr id="6" name="TextovéPole 5"/>
          <p:cNvSpPr/>
          <p:nvPr/>
        </p:nvSpPr>
        <p:spPr>
          <a:xfrm>
            <a:off x="0" y="4838760"/>
            <a:ext cx="10337400" cy="39492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marL="0" marR="0" lvl="0" indent="0" algn="ctr" rtl="0" hangingPunct="1">
              <a:lnSpc>
                <a:spcPct val="100000"/>
              </a:lnSpc>
              <a:spcBef>
                <a:spcPts val="0"/>
              </a:spcBef>
              <a:spcAft>
                <a:spcPts val="0"/>
              </a:spcAft>
              <a:buNone/>
              <a:tabLst/>
            </a:pPr>
            <a:r>
              <a:rPr lang="cs-CZ" sz="1000" b="1" i="0" u="none" strike="noStrike" kern="1200" spc="0" baseline="0" dirty="0">
                <a:ln>
                  <a:noFill/>
                </a:ln>
                <a:latin typeface="Times New Roman - 14" pitchFamily="18"/>
                <a:ea typeface="Microsoft YaHei" pitchFamily="2"/>
                <a:cs typeface="Mangal" pitchFamily="2"/>
              </a:rPr>
              <a:t>Materiál je určen k bezplatnému používání pro potřeby výuky a vzdělávání na všech typech škol a školských zařízení.</a:t>
            </a:r>
          </a:p>
          <a:p>
            <a:pPr marL="0" marR="0" lvl="0" indent="0" algn="ctr" rtl="0" hangingPunct="1">
              <a:lnSpc>
                <a:spcPct val="100000"/>
              </a:lnSpc>
              <a:spcBef>
                <a:spcPts val="0"/>
              </a:spcBef>
              <a:spcAft>
                <a:spcPts val="0"/>
              </a:spcAft>
              <a:buNone/>
              <a:tabLst/>
            </a:pPr>
            <a:r>
              <a:rPr lang="cs-CZ" sz="1000" b="1" i="0" u="none" strike="noStrike" kern="1200" spc="0" baseline="0" dirty="0">
                <a:ln>
                  <a:noFill/>
                </a:ln>
                <a:latin typeface="Times New Roman - 14" pitchFamily="18"/>
                <a:ea typeface="Microsoft YaHei" pitchFamily="2"/>
                <a:cs typeface="Mangal" pitchFamily="2"/>
              </a:rPr>
              <a:t>Jakékoliv další používání podléhá autorskému zákonu.</a:t>
            </a:r>
          </a:p>
        </p:txBody>
      </p:sp>
      <p:sp>
        <p:nvSpPr>
          <p:cNvPr id="7" name="TextovéPole 6"/>
          <p:cNvSpPr/>
          <p:nvPr/>
        </p:nvSpPr>
        <p:spPr>
          <a:xfrm>
            <a:off x="355680" y="1295280"/>
            <a:ext cx="1904760" cy="27288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marL="0" marR="0" lvl="0" indent="0" algn="l" rtl="0" hangingPunct="1">
              <a:lnSpc>
                <a:spcPct val="100000"/>
              </a:lnSpc>
              <a:spcBef>
                <a:spcPts val="0"/>
              </a:spcBef>
              <a:spcAft>
                <a:spcPts val="0"/>
              </a:spcAft>
              <a:buNone/>
              <a:tabLst/>
            </a:pPr>
            <a:r>
              <a:rPr lang="cs-CZ" sz="1200" b="1" i="0" u="none" strike="noStrike" kern="1200" spc="0" baseline="0">
                <a:ln>
                  <a:noFill/>
                </a:ln>
                <a:solidFill>
                  <a:srgbClr val="000000"/>
                </a:solidFill>
                <a:latin typeface="Arial - 16" pitchFamily="18"/>
                <a:ea typeface="Microsoft YaHei" pitchFamily="2"/>
                <a:cs typeface="Mangal" pitchFamily="2"/>
              </a:rPr>
              <a:t>Autor materiálu:</a:t>
            </a:r>
          </a:p>
        </p:txBody>
      </p:sp>
      <p:sp>
        <p:nvSpPr>
          <p:cNvPr id="8" name="TextovéPole 7"/>
          <p:cNvSpPr/>
          <p:nvPr/>
        </p:nvSpPr>
        <p:spPr>
          <a:xfrm>
            <a:off x="368279" y="1003320"/>
            <a:ext cx="2158560" cy="27288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marL="0" marR="0" lvl="0" indent="0" algn="l" rtl="0" hangingPunct="1">
              <a:lnSpc>
                <a:spcPct val="100000"/>
              </a:lnSpc>
              <a:spcBef>
                <a:spcPts val="0"/>
              </a:spcBef>
              <a:spcAft>
                <a:spcPts val="0"/>
              </a:spcAft>
              <a:buNone/>
              <a:tabLst/>
            </a:pPr>
            <a:r>
              <a:rPr lang="cs-CZ" sz="1200" b="1" i="0" u="none" strike="noStrike" kern="1200" spc="0" baseline="0">
                <a:ln>
                  <a:noFill/>
                </a:ln>
                <a:solidFill>
                  <a:srgbClr val="000000"/>
                </a:solidFill>
                <a:latin typeface="Arial - 16" pitchFamily="18"/>
                <a:ea typeface="Microsoft YaHei" pitchFamily="2"/>
                <a:cs typeface="Mangal" pitchFamily="2"/>
              </a:rPr>
              <a:t>Název materiálu:	</a:t>
            </a:r>
          </a:p>
        </p:txBody>
      </p:sp>
      <p:sp>
        <p:nvSpPr>
          <p:cNvPr id="9" name="TextovéPole 8"/>
          <p:cNvSpPr/>
          <p:nvPr/>
        </p:nvSpPr>
        <p:spPr>
          <a:xfrm>
            <a:off x="355680" y="2413080"/>
            <a:ext cx="863279" cy="27288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marL="0" marR="0" lvl="0" indent="0" algn="l" rtl="0" hangingPunct="1">
              <a:lnSpc>
                <a:spcPct val="100000"/>
              </a:lnSpc>
              <a:spcBef>
                <a:spcPts val="0"/>
              </a:spcBef>
              <a:spcAft>
                <a:spcPts val="0"/>
              </a:spcAft>
              <a:buNone/>
              <a:tabLst/>
            </a:pPr>
            <a:r>
              <a:rPr lang="cs-CZ" sz="1200" b="0" i="0" u="none" strike="noStrike" kern="1200" spc="0" baseline="0">
                <a:ln>
                  <a:noFill/>
                </a:ln>
                <a:solidFill>
                  <a:srgbClr val="000000"/>
                </a:solidFill>
                <a:latin typeface="Arial - 16" pitchFamily="18"/>
                <a:ea typeface="Microsoft YaHei" pitchFamily="2"/>
                <a:cs typeface="Mangal" pitchFamily="2"/>
              </a:rPr>
              <a:t>Sada:</a:t>
            </a:r>
          </a:p>
        </p:txBody>
      </p:sp>
      <p:sp>
        <p:nvSpPr>
          <p:cNvPr id="10" name="TextovéPole 9"/>
          <p:cNvSpPr/>
          <p:nvPr/>
        </p:nvSpPr>
        <p:spPr>
          <a:xfrm>
            <a:off x="5872088" y="2120760"/>
            <a:ext cx="2458672" cy="26785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marL="0" marR="0" lvl="0" indent="0" algn="l" rtl="0" hangingPunct="1">
              <a:lnSpc>
                <a:spcPct val="100000"/>
              </a:lnSpc>
              <a:spcBef>
                <a:spcPts val="0"/>
              </a:spcBef>
              <a:spcAft>
                <a:spcPts val="0"/>
              </a:spcAft>
              <a:buNone/>
              <a:tabLst/>
            </a:pPr>
            <a:r>
              <a:rPr lang="cs-CZ" sz="1200" b="0" i="0" u="none" strike="noStrike" kern="1200" spc="0" baseline="0" dirty="0">
                <a:ln>
                  <a:noFill/>
                </a:ln>
                <a:solidFill>
                  <a:srgbClr val="000000"/>
                </a:solidFill>
                <a:latin typeface="Arial - 16" pitchFamily="18"/>
                <a:ea typeface="Microsoft YaHei" pitchFamily="2"/>
                <a:cs typeface="Mangal" pitchFamily="2"/>
              </a:rPr>
              <a:t>Předmět</a:t>
            </a:r>
            <a:r>
              <a:rPr lang="cs-CZ" sz="1200" b="0" i="0" u="none" strike="noStrike" kern="1200" spc="0" baseline="0" dirty="0" smtClean="0">
                <a:ln>
                  <a:noFill/>
                </a:ln>
                <a:solidFill>
                  <a:srgbClr val="000000"/>
                </a:solidFill>
                <a:latin typeface="Arial - 16" pitchFamily="18"/>
                <a:ea typeface="Microsoft YaHei" pitchFamily="2"/>
                <a:cs typeface="Mangal" pitchFamily="2"/>
              </a:rPr>
              <a:t>: tělesná výchova</a:t>
            </a:r>
            <a:endParaRPr lang="cs-CZ" sz="1200" b="0" i="0" u="none" strike="noStrike" kern="1200" spc="0" baseline="0" dirty="0">
              <a:ln>
                <a:noFill/>
              </a:ln>
              <a:solidFill>
                <a:srgbClr val="000000"/>
              </a:solidFill>
              <a:latin typeface="Arial - 16" pitchFamily="18"/>
              <a:ea typeface="Microsoft YaHei" pitchFamily="2"/>
              <a:cs typeface="Mangal" pitchFamily="2"/>
            </a:endParaRPr>
          </a:p>
        </p:txBody>
      </p:sp>
      <p:sp>
        <p:nvSpPr>
          <p:cNvPr id="11" name="TextovéPole 10"/>
          <p:cNvSpPr/>
          <p:nvPr/>
        </p:nvSpPr>
        <p:spPr>
          <a:xfrm>
            <a:off x="355680" y="1828800"/>
            <a:ext cx="2209320" cy="27288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marL="0" marR="0" lvl="0" indent="0" algn="l" rtl="0" hangingPunct="1">
              <a:lnSpc>
                <a:spcPct val="100000"/>
              </a:lnSpc>
              <a:spcBef>
                <a:spcPts val="0"/>
              </a:spcBef>
              <a:spcAft>
                <a:spcPts val="0"/>
              </a:spcAft>
              <a:buNone/>
              <a:tabLst/>
            </a:pPr>
            <a:r>
              <a:rPr lang="cs-CZ" sz="1200" b="1" i="0" u="none" strike="noStrike" kern="1200" spc="0" baseline="0">
                <a:ln>
                  <a:noFill/>
                </a:ln>
                <a:solidFill>
                  <a:srgbClr val="000000"/>
                </a:solidFill>
                <a:latin typeface="Arial - 16" pitchFamily="18"/>
                <a:ea typeface="Microsoft YaHei" pitchFamily="2"/>
                <a:cs typeface="Mangal" pitchFamily="2"/>
              </a:rPr>
              <a:t>Zařazení materiálu:</a:t>
            </a:r>
          </a:p>
        </p:txBody>
      </p:sp>
      <p:sp>
        <p:nvSpPr>
          <p:cNvPr id="12" name="TextovéPole 11"/>
          <p:cNvSpPr/>
          <p:nvPr/>
        </p:nvSpPr>
        <p:spPr>
          <a:xfrm>
            <a:off x="355680" y="2120760"/>
            <a:ext cx="1142640" cy="27288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marL="0" marR="0" lvl="0" indent="0" algn="l" rtl="0" hangingPunct="1">
              <a:lnSpc>
                <a:spcPct val="100000"/>
              </a:lnSpc>
              <a:spcBef>
                <a:spcPts val="0"/>
              </a:spcBef>
              <a:spcAft>
                <a:spcPts val="0"/>
              </a:spcAft>
              <a:buNone/>
              <a:tabLst/>
            </a:pPr>
            <a:r>
              <a:rPr lang="cs-CZ" sz="1200" b="0" i="0" u="none" strike="noStrike" kern="1200" spc="0" baseline="0">
                <a:ln>
                  <a:noFill/>
                </a:ln>
                <a:solidFill>
                  <a:srgbClr val="000000"/>
                </a:solidFill>
                <a:latin typeface="Arial - 16" pitchFamily="18"/>
                <a:ea typeface="Microsoft YaHei" pitchFamily="2"/>
                <a:cs typeface="Mangal" pitchFamily="2"/>
              </a:rPr>
              <a:t>Šablona:</a:t>
            </a:r>
          </a:p>
        </p:txBody>
      </p:sp>
      <p:sp>
        <p:nvSpPr>
          <p:cNvPr id="13" name="TextovéPole 12"/>
          <p:cNvSpPr/>
          <p:nvPr/>
        </p:nvSpPr>
        <p:spPr>
          <a:xfrm>
            <a:off x="6160120" y="2413080"/>
            <a:ext cx="1371240" cy="27288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marL="0" marR="0" lvl="0" indent="0" algn="l" rtl="0" hangingPunct="1">
              <a:lnSpc>
                <a:spcPct val="100000"/>
              </a:lnSpc>
              <a:spcBef>
                <a:spcPts val="0"/>
              </a:spcBef>
              <a:spcAft>
                <a:spcPts val="0"/>
              </a:spcAft>
              <a:buNone/>
              <a:tabLst/>
            </a:pPr>
            <a:r>
              <a:rPr lang="cs-CZ" sz="1200" b="0" i="0" u="none" strike="noStrike" kern="1200" spc="0" baseline="0" dirty="0">
                <a:ln>
                  <a:noFill/>
                </a:ln>
                <a:solidFill>
                  <a:srgbClr val="000000"/>
                </a:solidFill>
                <a:latin typeface="Arial - 16" pitchFamily="18"/>
                <a:ea typeface="Microsoft YaHei" pitchFamily="2"/>
                <a:cs typeface="Mangal" pitchFamily="2"/>
              </a:rPr>
              <a:t>Číslo DUM: </a:t>
            </a:r>
            <a:r>
              <a:rPr lang="cs-CZ" sz="1200" dirty="0" smtClean="0">
                <a:solidFill>
                  <a:srgbClr val="000000"/>
                </a:solidFill>
                <a:latin typeface="Arial - 16" pitchFamily="18"/>
                <a:ea typeface="Microsoft YaHei" pitchFamily="2"/>
                <a:cs typeface="Mangal" pitchFamily="2"/>
              </a:rPr>
              <a:t>20</a:t>
            </a:r>
            <a:endParaRPr lang="cs-CZ" sz="1200" b="0" i="0" u="none" strike="noStrike" kern="1200" spc="0" baseline="0" dirty="0">
              <a:ln>
                <a:noFill/>
              </a:ln>
              <a:solidFill>
                <a:srgbClr val="000000"/>
              </a:solidFill>
              <a:latin typeface="Arial - 16" pitchFamily="18"/>
              <a:ea typeface="Microsoft YaHei" pitchFamily="2"/>
              <a:cs typeface="Mangal" pitchFamily="2"/>
            </a:endParaRPr>
          </a:p>
        </p:txBody>
      </p:sp>
      <p:sp>
        <p:nvSpPr>
          <p:cNvPr id="14" name="TextovéPole 13"/>
          <p:cNvSpPr/>
          <p:nvPr/>
        </p:nvSpPr>
        <p:spPr>
          <a:xfrm>
            <a:off x="355680" y="2946239"/>
            <a:ext cx="3072960" cy="27288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marL="0" marR="0" lvl="0" indent="0" algn="l" rtl="0" hangingPunct="1">
              <a:lnSpc>
                <a:spcPct val="100000"/>
              </a:lnSpc>
              <a:spcBef>
                <a:spcPts val="0"/>
              </a:spcBef>
              <a:spcAft>
                <a:spcPts val="0"/>
              </a:spcAft>
              <a:buNone/>
              <a:tabLst/>
            </a:pPr>
            <a:r>
              <a:rPr lang="cs-CZ" sz="1200" b="1" i="0" u="none" strike="noStrike" kern="1200" spc="0" baseline="0">
                <a:ln>
                  <a:noFill/>
                </a:ln>
                <a:solidFill>
                  <a:srgbClr val="000000"/>
                </a:solidFill>
                <a:latin typeface="Arial - 16" pitchFamily="18"/>
                <a:ea typeface="Microsoft YaHei" pitchFamily="2"/>
                <a:cs typeface="Mangal" pitchFamily="2"/>
              </a:rPr>
              <a:t>Ověření materiálu ve výuce:</a:t>
            </a:r>
          </a:p>
        </p:txBody>
      </p:sp>
      <p:sp>
        <p:nvSpPr>
          <p:cNvPr id="15" name="TextovéPole 14"/>
          <p:cNvSpPr/>
          <p:nvPr/>
        </p:nvSpPr>
        <p:spPr>
          <a:xfrm>
            <a:off x="355680" y="3238560"/>
            <a:ext cx="1726920" cy="27288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marL="0" marR="0" lvl="0" indent="0" algn="l" rtl="0" hangingPunct="1">
              <a:lnSpc>
                <a:spcPct val="100000"/>
              </a:lnSpc>
              <a:spcBef>
                <a:spcPts val="0"/>
              </a:spcBef>
              <a:spcAft>
                <a:spcPts val="0"/>
              </a:spcAft>
              <a:buNone/>
              <a:tabLst/>
            </a:pPr>
            <a:r>
              <a:rPr lang="cs-CZ" sz="1200" b="0" i="0" u="none" strike="noStrike" kern="1200" spc="0" baseline="0">
                <a:ln>
                  <a:noFill/>
                </a:ln>
                <a:solidFill>
                  <a:srgbClr val="000000"/>
                </a:solidFill>
                <a:latin typeface="Arial - 16" pitchFamily="18"/>
                <a:ea typeface="Microsoft YaHei" pitchFamily="2"/>
                <a:cs typeface="Mangal" pitchFamily="2"/>
              </a:rPr>
              <a:t>Datum ověření:</a:t>
            </a:r>
          </a:p>
        </p:txBody>
      </p:sp>
      <p:sp>
        <p:nvSpPr>
          <p:cNvPr id="16" name="TextovéPole 15"/>
          <p:cNvSpPr/>
          <p:nvPr/>
        </p:nvSpPr>
        <p:spPr>
          <a:xfrm>
            <a:off x="495360" y="3809880"/>
            <a:ext cx="863279" cy="27288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marL="0" marR="0" lvl="0" indent="0" algn="l" rtl="0" hangingPunct="1">
              <a:lnSpc>
                <a:spcPct val="100000"/>
              </a:lnSpc>
              <a:spcBef>
                <a:spcPts val="0"/>
              </a:spcBef>
              <a:spcAft>
                <a:spcPts val="0"/>
              </a:spcAft>
              <a:buNone/>
              <a:tabLst/>
            </a:pPr>
            <a:r>
              <a:rPr lang="cs-CZ" sz="1200" b="0" i="0" u="none" strike="noStrike" kern="1200" spc="0" baseline="0" dirty="0">
                <a:ln>
                  <a:noFill/>
                </a:ln>
                <a:solidFill>
                  <a:srgbClr val="000000"/>
                </a:solidFill>
                <a:latin typeface="Arial - 16" pitchFamily="18"/>
                <a:ea typeface="Microsoft YaHei" pitchFamily="2"/>
                <a:cs typeface="Mangal" pitchFamily="2"/>
              </a:rPr>
              <a:t>Třída:</a:t>
            </a:r>
          </a:p>
        </p:txBody>
      </p:sp>
      <p:sp>
        <p:nvSpPr>
          <p:cNvPr id="17" name="TextovéPole 16"/>
          <p:cNvSpPr/>
          <p:nvPr/>
        </p:nvSpPr>
        <p:spPr>
          <a:xfrm>
            <a:off x="355680" y="3530520"/>
            <a:ext cx="1752119" cy="27288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marL="0" marR="0" lvl="0" indent="0" algn="l" rtl="0" hangingPunct="1">
              <a:lnSpc>
                <a:spcPct val="100000"/>
              </a:lnSpc>
              <a:spcBef>
                <a:spcPts val="0"/>
              </a:spcBef>
              <a:spcAft>
                <a:spcPts val="0"/>
              </a:spcAft>
              <a:buNone/>
              <a:tabLst/>
            </a:pPr>
            <a:r>
              <a:rPr lang="cs-CZ" sz="1200" b="0" i="0" u="none" strike="noStrike" kern="1200" spc="0" baseline="0">
                <a:ln>
                  <a:noFill/>
                </a:ln>
                <a:solidFill>
                  <a:srgbClr val="000000"/>
                </a:solidFill>
                <a:latin typeface="Arial - 16" pitchFamily="18"/>
                <a:ea typeface="Microsoft YaHei" pitchFamily="2"/>
                <a:cs typeface="Mangal" pitchFamily="2"/>
              </a:rPr>
              <a:t>Ověřující učitel:</a:t>
            </a:r>
          </a:p>
        </p:txBody>
      </p:sp>
      <p:sp>
        <p:nvSpPr>
          <p:cNvPr id="18" name="TextovéPole 17"/>
          <p:cNvSpPr/>
          <p:nvPr/>
        </p:nvSpPr>
        <p:spPr>
          <a:xfrm>
            <a:off x="2346571" y="1013642"/>
            <a:ext cx="3327594" cy="26785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marL="0" marR="0" lvl="0" indent="0" algn="l" rtl="0" hangingPunct="1">
              <a:lnSpc>
                <a:spcPct val="100000"/>
              </a:lnSpc>
              <a:spcBef>
                <a:spcPts val="0"/>
              </a:spcBef>
              <a:spcAft>
                <a:spcPts val="0"/>
              </a:spcAft>
              <a:buNone/>
              <a:tabLst/>
            </a:pPr>
            <a:r>
              <a:rPr lang="cs-CZ" sz="1200" dirty="0" smtClean="0">
                <a:solidFill>
                  <a:srgbClr val="000000"/>
                </a:solidFill>
                <a:latin typeface="Arial - 16" pitchFamily="18"/>
                <a:ea typeface="Microsoft YaHei" pitchFamily="2"/>
                <a:cs typeface="Mangal" pitchFamily="2"/>
              </a:rPr>
              <a:t>Gymnastické nářadí a názvosloví</a:t>
            </a:r>
            <a:endParaRPr lang="cs-CZ" sz="1200" b="0" i="0" u="none" strike="noStrike" kern="1200" spc="0" baseline="0" dirty="0">
              <a:ln>
                <a:noFill/>
              </a:ln>
              <a:solidFill>
                <a:srgbClr val="000000"/>
              </a:solidFill>
              <a:latin typeface="Arial - 16" pitchFamily="18"/>
              <a:ea typeface="Microsoft YaHei" pitchFamily="2"/>
              <a:cs typeface="Mangal" pitchFamily="2"/>
            </a:endParaRPr>
          </a:p>
        </p:txBody>
      </p:sp>
      <p:sp>
        <p:nvSpPr>
          <p:cNvPr id="19" name="TextovéPole 18"/>
          <p:cNvSpPr/>
          <p:nvPr/>
        </p:nvSpPr>
        <p:spPr>
          <a:xfrm>
            <a:off x="2400479" y="1295280"/>
            <a:ext cx="1777680" cy="27288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marL="0" marR="0" lvl="0" indent="0" algn="l" rtl="0" hangingPunct="1">
              <a:lnSpc>
                <a:spcPct val="100000"/>
              </a:lnSpc>
              <a:spcBef>
                <a:spcPts val="0"/>
              </a:spcBef>
              <a:spcAft>
                <a:spcPts val="0"/>
              </a:spcAft>
              <a:buNone/>
              <a:tabLst/>
            </a:pPr>
            <a:r>
              <a:rPr lang="cs-CZ" sz="1200" b="0" i="0" u="none" strike="noStrike" kern="1200" spc="0" baseline="0" dirty="0" smtClean="0">
                <a:ln>
                  <a:noFill/>
                </a:ln>
                <a:solidFill>
                  <a:srgbClr val="000000"/>
                </a:solidFill>
                <a:latin typeface="Arial - 16" pitchFamily="18"/>
                <a:ea typeface="Microsoft YaHei" pitchFamily="2"/>
                <a:cs typeface="Mangal" pitchFamily="2"/>
              </a:rPr>
              <a:t>Mgr. Libuše </a:t>
            </a:r>
            <a:r>
              <a:rPr lang="cs-CZ" sz="1200" b="0" i="0" u="none" strike="noStrike" kern="1200" spc="0" baseline="0" dirty="0" err="1" smtClean="0">
                <a:ln>
                  <a:noFill/>
                </a:ln>
                <a:solidFill>
                  <a:srgbClr val="000000"/>
                </a:solidFill>
                <a:latin typeface="Arial - 16" pitchFamily="18"/>
                <a:ea typeface="Microsoft YaHei" pitchFamily="2"/>
                <a:cs typeface="Mangal" pitchFamily="2"/>
              </a:rPr>
              <a:t>Szutáková</a:t>
            </a:r>
            <a:endParaRPr lang="cs-CZ" sz="1200" b="0" i="0" u="none" strike="noStrike" kern="1200" spc="0" baseline="0" dirty="0">
              <a:ln>
                <a:noFill/>
              </a:ln>
              <a:solidFill>
                <a:srgbClr val="000000"/>
              </a:solidFill>
              <a:latin typeface="Arial - 16" pitchFamily="18"/>
              <a:ea typeface="Microsoft YaHei" pitchFamily="2"/>
              <a:cs typeface="Mangal" pitchFamily="2"/>
            </a:endParaRPr>
          </a:p>
        </p:txBody>
      </p:sp>
      <p:sp>
        <p:nvSpPr>
          <p:cNvPr id="20" name="TextovéPole 19"/>
          <p:cNvSpPr/>
          <p:nvPr/>
        </p:nvSpPr>
        <p:spPr>
          <a:xfrm>
            <a:off x="1244520" y="2120760"/>
            <a:ext cx="5181120" cy="27288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marL="0" marR="0" lvl="0" indent="0" algn="l" rtl="0" hangingPunct="1">
              <a:lnSpc>
                <a:spcPct val="100000"/>
              </a:lnSpc>
              <a:spcBef>
                <a:spcPts val="0"/>
              </a:spcBef>
              <a:spcAft>
                <a:spcPts val="0"/>
              </a:spcAft>
              <a:buNone/>
              <a:tabLst/>
            </a:pPr>
            <a:r>
              <a:rPr lang="cs-CZ" sz="1200" b="0" i="0" u="none" strike="noStrike" kern="1200" spc="0" baseline="0">
                <a:ln>
                  <a:noFill/>
                </a:ln>
                <a:solidFill>
                  <a:srgbClr val="000000"/>
                </a:solidFill>
                <a:latin typeface="Arial - 16" pitchFamily="18"/>
                <a:ea typeface="Microsoft YaHei" pitchFamily="2"/>
                <a:cs typeface="Mangal" pitchFamily="2"/>
              </a:rPr>
              <a:t>Inovace a zkvalitnění výuky prostřednictvím ICT (III/2)</a:t>
            </a:r>
          </a:p>
        </p:txBody>
      </p:sp>
      <p:sp>
        <p:nvSpPr>
          <p:cNvPr id="21" name="TextovéPole 20"/>
          <p:cNvSpPr/>
          <p:nvPr/>
        </p:nvSpPr>
        <p:spPr>
          <a:xfrm>
            <a:off x="8051760" y="2120760"/>
            <a:ext cx="1802880" cy="27288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marL="0" marR="0" lvl="0" indent="0" algn="l" rtl="0" hangingPunct="1">
              <a:lnSpc>
                <a:spcPct val="100000"/>
              </a:lnSpc>
              <a:spcBef>
                <a:spcPts val="0"/>
              </a:spcBef>
              <a:spcAft>
                <a:spcPts val="0"/>
              </a:spcAft>
              <a:buNone/>
              <a:tabLst/>
            </a:pPr>
            <a:r>
              <a:rPr lang="cs-CZ" sz="1200" dirty="0">
                <a:solidFill>
                  <a:srgbClr val="000000"/>
                </a:solidFill>
                <a:latin typeface="Arial - 16" pitchFamily="18"/>
                <a:ea typeface="Microsoft YaHei" pitchFamily="2"/>
                <a:cs typeface="Mangal" pitchFamily="2"/>
              </a:rPr>
              <a:t>r</a:t>
            </a:r>
            <a:r>
              <a:rPr lang="cs-CZ" sz="1200" dirty="0" smtClean="0">
                <a:solidFill>
                  <a:srgbClr val="000000"/>
                </a:solidFill>
                <a:latin typeface="Arial - 16" pitchFamily="18"/>
                <a:ea typeface="Microsoft YaHei" pitchFamily="2"/>
                <a:cs typeface="Mangal" pitchFamily="2"/>
              </a:rPr>
              <a:t>očník: třetí a čtvrtý</a:t>
            </a:r>
            <a:endParaRPr lang="cs-CZ" sz="1200" b="0" i="0" u="none" strike="noStrike" kern="1200" spc="0" baseline="0" dirty="0">
              <a:ln>
                <a:noFill/>
              </a:ln>
              <a:solidFill>
                <a:srgbClr val="000000"/>
              </a:solidFill>
              <a:latin typeface="Arial - 16" pitchFamily="18"/>
              <a:ea typeface="Microsoft YaHei" pitchFamily="2"/>
              <a:cs typeface="Mangal" pitchFamily="2"/>
            </a:endParaRPr>
          </a:p>
        </p:txBody>
      </p:sp>
      <p:sp>
        <p:nvSpPr>
          <p:cNvPr id="22" name="TextovéPole 21"/>
          <p:cNvSpPr/>
          <p:nvPr/>
        </p:nvSpPr>
        <p:spPr>
          <a:xfrm>
            <a:off x="1244520" y="2413080"/>
            <a:ext cx="939600" cy="27288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marL="0" marR="0" lvl="0" indent="0" algn="l" rtl="0" hangingPunct="1">
              <a:lnSpc>
                <a:spcPct val="100000"/>
              </a:lnSpc>
              <a:spcBef>
                <a:spcPts val="0"/>
              </a:spcBef>
              <a:spcAft>
                <a:spcPts val="0"/>
              </a:spcAft>
              <a:buNone/>
              <a:tabLst/>
            </a:pPr>
            <a:r>
              <a:rPr lang="cs-CZ" sz="1200" dirty="0" smtClean="0">
                <a:solidFill>
                  <a:srgbClr val="000000"/>
                </a:solidFill>
                <a:latin typeface="Arial - 16" pitchFamily="18"/>
                <a:ea typeface="Microsoft YaHei" pitchFamily="2"/>
                <a:cs typeface="Mangal" pitchFamily="2"/>
              </a:rPr>
              <a:t>Bi_32_3</a:t>
            </a:r>
            <a:endParaRPr lang="cs-CZ" sz="1200" b="0" i="0" u="none" strike="noStrike" kern="1200" spc="0" baseline="0" dirty="0">
              <a:ln>
                <a:noFill/>
              </a:ln>
              <a:solidFill>
                <a:srgbClr val="000000"/>
              </a:solidFill>
              <a:latin typeface="Arial - 16" pitchFamily="18"/>
              <a:ea typeface="Microsoft YaHei" pitchFamily="2"/>
              <a:cs typeface="Mangal" pitchFamily="2"/>
            </a:endParaRPr>
          </a:p>
        </p:txBody>
      </p:sp>
      <p:sp>
        <p:nvSpPr>
          <p:cNvPr id="23" name="TextovéPole 22"/>
          <p:cNvSpPr/>
          <p:nvPr/>
        </p:nvSpPr>
        <p:spPr>
          <a:xfrm>
            <a:off x="8051760" y="2387520"/>
            <a:ext cx="1320480" cy="455399"/>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marL="0" marR="0" lvl="0" indent="0" algn="l" rtl="0" hangingPunct="1">
              <a:lnSpc>
                <a:spcPct val="100000"/>
              </a:lnSpc>
              <a:spcBef>
                <a:spcPts val="0"/>
              </a:spcBef>
              <a:spcAft>
                <a:spcPts val="0"/>
              </a:spcAft>
              <a:buNone/>
              <a:tabLst/>
            </a:pPr>
            <a:endParaRPr lang="cs-CZ" sz="1200" b="0" i="0" u="none" strike="noStrike" kern="1200" spc="0" baseline="0">
              <a:ln>
                <a:noFill/>
              </a:ln>
              <a:solidFill>
                <a:srgbClr val="000000"/>
              </a:solidFill>
              <a:latin typeface="Arial - 16" pitchFamily="18"/>
              <a:ea typeface="Microsoft YaHei" pitchFamily="2"/>
              <a:cs typeface="Mangal" pitchFamily="2"/>
            </a:endParaRPr>
          </a:p>
          <a:p>
            <a:pPr marL="0" marR="0" lvl="0" indent="0" algn="l" rtl="0" hangingPunct="1">
              <a:lnSpc>
                <a:spcPct val="100000"/>
              </a:lnSpc>
              <a:spcBef>
                <a:spcPts val="0"/>
              </a:spcBef>
              <a:spcAft>
                <a:spcPts val="0"/>
              </a:spcAft>
              <a:buNone/>
              <a:tabLst/>
            </a:pPr>
            <a:endParaRPr lang="cs-CZ" sz="1200" b="0" i="0" u="none" strike="noStrike" kern="1200" spc="0" baseline="0">
              <a:ln>
                <a:noFill/>
              </a:ln>
              <a:solidFill>
                <a:srgbClr val="000000"/>
              </a:solidFill>
              <a:latin typeface="Arial - 16" pitchFamily="18"/>
              <a:ea typeface="Microsoft YaHei" pitchFamily="2"/>
              <a:cs typeface="Mangal" pitchFamily="2"/>
            </a:endParaRPr>
          </a:p>
        </p:txBody>
      </p:sp>
      <p:sp>
        <p:nvSpPr>
          <p:cNvPr id="24" name="TextovéPole 23"/>
          <p:cNvSpPr/>
          <p:nvPr/>
        </p:nvSpPr>
        <p:spPr>
          <a:xfrm>
            <a:off x="2400479" y="3535267"/>
            <a:ext cx="1777680" cy="27288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marL="0" marR="0" lvl="0" indent="0" algn="l" rtl="0" hangingPunct="1">
              <a:lnSpc>
                <a:spcPct val="100000"/>
              </a:lnSpc>
              <a:spcBef>
                <a:spcPts val="0"/>
              </a:spcBef>
              <a:spcAft>
                <a:spcPts val="0"/>
              </a:spcAft>
              <a:buNone/>
              <a:tabLst/>
            </a:pPr>
            <a:r>
              <a:rPr lang="cs-CZ" sz="1200" dirty="0" smtClean="0">
                <a:solidFill>
                  <a:srgbClr val="000000"/>
                </a:solidFill>
                <a:latin typeface="Arial - 16" pitchFamily="18"/>
                <a:ea typeface="Microsoft YaHei" pitchFamily="2"/>
                <a:cs typeface="Mangal" pitchFamily="2"/>
              </a:rPr>
              <a:t>Mgr. Libuše </a:t>
            </a:r>
            <a:r>
              <a:rPr lang="cs-CZ" sz="1200" dirty="0" err="1" smtClean="0">
                <a:solidFill>
                  <a:srgbClr val="000000"/>
                </a:solidFill>
                <a:latin typeface="Arial - 16" pitchFamily="18"/>
                <a:ea typeface="Microsoft YaHei" pitchFamily="2"/>
                <a:cs typeface="Mangal" pitchFamily="2"/>
              </a:rPr>
              <a:t>Szutáková</a:t>
            </a:r>
            <a:endParaRPr lang="cs-CZ" sz="1200" b="0" i="0" u="none" strike="noStrike" kern="1200" spc="0" baseline="0" dirty="0">
              <a:ln>
                <a:noFill/>
              </a:ln>
              <a:solidFill>
                <a:srgbClr val="000000"/>
              </a:solidFill>
              <a:latin typeface="Arial - 16" pitchFamily="18"/>
              <a:ea typeface="Microsoft YaHei" pitchFamily="2"/>
              <a:cs typeface="Mangal" pitchFamily="2"/>
            </a:endParaRPr>
          </a:p>
        </p:txBody>
      </p:sp>
      <p:sp>
        <p:nvSpPr>
          <p:cNvPr id="25" name="TextovéPole 24"/>
          <p:cNvSpPr/>
          <p:nvPr/>
        </p:nvSpPr>
        <p:spPr>
          <a:xfrm>
            <a:off x="2493438" y="3809880"/>
            <a:ext cx="736200" cy="27288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marL="0" marR="0" lvl="0" indent="0" algn="l" rtl="0" hangingPunct="1">
              <a:lnSpc>
                <a:spcPct val="100000"/>
              </a:lnSpc>
              <a:spcBef>
                <a:spcPts val="0"/>
              </a:spcBef>
              <a:spcAft>
                <a:spcPts val="0"/>
              </a:spcAft>
              <a:buNone/>
              <a:tabLst/>
            </a:pPr>
            <a:r>
              <a:rPr lang="cs-CZ" sz="1200" dirty="0" smtClean="0">
                <a:solidFill>
                  <a:srgbClr val="000000"/>
                </a:solidFill>
                <a:latin typeface="Arial - 16" pitchFamily="18"/>
                <a:ea typeface="Microsoft YaHei" pitchFamily="2"/>
                <a:cs typeface="Mangal" pitchFamily="2"/>
              </a:rPr>
              <a:t>3.D  </a:t>
            </a:r>
            <a:endParaRPr lang="cs-CZ" sz="1200" b="0" i="0" u="none" strike="noStrike" kern="1200" spc="0" baseline="0" dirty="0">
              <a:ln>
                <a:noFill/>
              </a:ln>
              <a:solidFill>
                <a:srgbClr val="000000"/>
              </a:solidFill>
              <a:latin typeface="Arial - 16" pitchFamily="18"/>
              <a:ea typeface="Microsoft YaHei" pitchFamily="2"/>
              <a:cs typeface="Mangal" pitchFamily="2"/>
            </a:endParaRPr>
          </a:p>
        </p:txBody>
      </p:sp>
      <p:sp>
        <p:nvSpPr>
          <p:cNvPr id="26" name="TextovéPole 25"/>
          <p:cNvSpPr/>
          <p:nvPr/>
        </p:nvSpPr>
        <p:spPr>
          <a:xfrm>
            <a:off x="2565000" y="3238560"/>
            <a:ext cx="1146848" cy="26785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marL="0" marR="0" lvl="0" indent="0" algn="l" rtl="0" hangingPunct="1">
              <a:lnSpc>
                <a:spcPct val="100000"/>
              </a:lnSpc>
              <a:spcBef>
                <a:spcPts val="0"/>
              </a:spcBef>
              <a:spcAft>
                <a:spcPts val="0"/>
              </a:spcAft>
              <a:buNone/>
              <a:tabLst/>
            </a:pPr>
            <a:r>
              <a:rPr lang="cs-CZ" sz="1200" b="0" i="0" u="none" strike="noStrike" kern="1200" spc="0" dirty="0" smtClean="0">
                <a:ln>
                  <a:noFill/>
                </a:ln>
                <a:solidFill>
                  <a:srgbClr val="000000"/>
                </a:solidFill>
                <a:latin typeface="Arial - 16" pitchFamily="18"/>
                <a:ea typeface="Microsoft YaHei" pitchFamily="2"/>
                <a:cs typeface="Mangal" pitchFamily="2"/>
              </a:rPr>
              <a:t> 5. 11. 2013</a:t>
            </a:r>
            <a:endParaRPr lang="cs-CZ" sz="1200" b="0" i="0" u="none" strike="noStrike" kern="1200" spc="0" baseline="0" dirty="0">
              <a:ln>
                <a:noFill/>
              </a:ln>
              <a:solidFill>
                <a:srgbClr val="000000"/>
              </a:solidFill>
              <a:latin typeface="Arial - 16" pitchFamily="18"/>
              <a:ea typeface="Microsoft YaHei" pitchFamily="2"/>
              <a:cs typeface="Mangal" pitchFamily="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lgn="ctr">
              <a:buNone/>
            </a:pPr>
            <a:r>
              <a:rPr lang="cs-CZ" dirty="0" smtClean="0"/>
              <a:t>Sestava prostná</a:t>
            </a:r>
            <a:endParaRPr lang="cs-CZ" dirty="0"/>
          </a:p>
        </p:txBody>
      </p:sp>
      <p:pic>
        <p:nvPicPr>
          <p:cNvPr id="4" name="prostna.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606425" y="1782763"/>
            <a:ext cx="8947150" cy="5029200"/>
          </a:xfrm>
        </p:spPr>
      </p:pic>
    </p:spTree>
    <p:extLst>
      <p:ext uri="{BB962C8B-B14F-4D97-AF65-F5344CB8AC3E}">
        <p14:creationId xmlns:p14="http://schemas.microsoft.com/office/powerpoint/2010/main" val="34955049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lgn="ctr">
              <a:buNone/>
            </a:pPr>
            <a:r>
              <a:rPr lang="cs-CZ" dirty="0" smtClean="0"/>
              <a:t>Úkol </a:t>
            </a:r>
            <a:endParaRPr lang="cs-CZ" dirty="0"/>
          </a:p>
        </p:txBody>
      </p:sp>
      <p:sp>
        <p:nvSpPr>
          <p:cNvPr id="3" name="Zástupný symbol pro obsah 2"/>
          <p:cNvSpPr>
            <a:spLocks noGrp="1"/>
          </p:cNvSpPr>
          <p:nvPr>
            <p:ph idx="1"/>
          </p:nvPr>
        </p:nvSpPr>
        <p:spPr>
          <a:xfrm>
            <a:off x="1191568" y="2585864"/>
            <a:ext cx="7848872" cy="4236752"/>
          </a:xfrm>
        </p:spPr>
        <p:txBody>
          <a:bodyPr/>
          <a:lstStyle/>
          <a:p>
            <a:pPr marL="108000" indent="0">
              <a:lnSpc>
                <a:spcPct val="150000"/>
              </a:lnSpc>
              <a:buNone/>
            </a:pPr>
            <a:r>
              <a:rPr lang="cs-CZ" sz="4000" dirty="0" smtClean="0"/>
              <a:t>Uveď, z kterých gymnastických prvků se sestava skládá.</a:t>
            </a:r>
            <a:endParaRPr lang="cs-CZ" sz="4000" dirty="0"/>
          </a:p>
        </p:txBody>
      </p:sp>
    </p:spTree>
    <p:extLst>
      <p:ext uri="{BB962C8B-B14F-4D97-AF65-F5344CB8AC3E}">
        <p14:creationId xmlns:p14="http://schemas.microsoft.com/office/powerpoint/2010/main" val="40305707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lgn="ctr">
              <a:buNone/>
            </a:pPr>
            <a:r>
              <a:rPr lang="cs-CZ" dirty="0" smtClean="0"/>
              <a:t>Gymnastické nářadí</a:t>
            </a:r>
            <a:endParaRPr lang="cs-CZ" dirty="0"/>
          </a:p>
        </p:txBody>
      </p:sp>
      <p:pic>
        <p:nvPicPr>
          <p:cNvPr id="4" name="Zástupný symbol pro obsah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31528" y="1361728"/>
            <a:ext cx="3109837" cy="2340000"/>
          </a:xfrm>
        </p:spPr>
      </p:pic>
      <p:pic>
        <p:nvPicPr>
          <p:cNvPr id="5" name="Obrázek 4"/>
          <p:cNvPicPr>
            <a:picLocks noChangeAspect="1"/>
          </p:cNvPicPr>
          <p:nvPr/>
        </p:nvPicPr>
        <p:blipFill rotWithShape="1">
          <a:blip r:embed="rId3" cstate="print">
            <a:extLst>
              <a:ext uri="{28A0092B-C50C-407E-A947-70E740481C1C}">
                <a14:useLocalDpi xmlns:a14="http://schemas.microsoft.com/office/drawing/2010/main" val="0"/>
              </a:ext>
            </a:extLst>
          </a:blip>
          <a:srcRect l="11981" r="13993"/>
          <a:stretch/>
        </p:blipFill>
        <p:spPr>
          <a:xfrm>
            <a:off x="5472752" y="1361728"/>
            <a:ext cx="3079520" cy="2340000"/>
          </a:xfrm>
          <a:prstGeom prst="rect">
            <a:avLst/>
          </a:prstGeom>
        </p:spPr>
      </p:pic>
      <p:pic>
        <p:nvPicPr>
          <p:cNvPr id="6" name="Obrázek 5"/>
          <p:cNvPicPr>
            <a:picLocks noChangeAspect="1"/>
          </p:cNvPicPr>
          <p:nvPr/>
        </p:nvPicPr>
        <p:blipFill rotWithShape="1">
          <a:blip r:embed="rId4" cstate="print">
            <a:extLst>
              <a:ext uri="{28A0092B-C50C-407E-A947-70E740481C1C}">
                <a14:useLocalDpi xmlns:a14="http://schemas.microsoft.com/office/drawing/2010/main" val="0"/>
              </a:ext>
            </a:extLst>
          </a:blip>
          <a:srcRect l="7511" t="-321" r="15663" b="321"/>
          <a:stretch/>
        </p:blipFill>
        <p:spPr>
          <a:xfrm>
            <a:off x="5472752" y="4407642"/>
            <a:ext cx="3307633" cy="2340000"/>
          </a:xfrm>
          <a:prstGeom prst="rect">
            <a:avLst/>
          </a:prstGeom>
        </p:spPr>
      </p:pic>
      <p:pic>
        <p:nvPicPr>
          <p:cNvPr id="8" name="Obrázek 7"/>
          <p:cNvPicPr>
            <a:picLocks noChangeAspect="1"/>
          </p:cNvPicPr>
          <p:nvPr/>
        </p:nvPicPr>
        <p:blipFill rotWithShape="1">
          <a:blip r:embed="rId5" cstate="print">
            <a:extLst>
              <a:ext uri="{28A0092B-C50C-407E-A947-70E740481C1C}">
                <a14:useLocalDpi xmlns:a14="http://schemas.microsoft.com/office/drawing/2010/main" val="0"/>
              </a:ext>
            </a:extLst>
          </a:blip>
          <a:srcRect r="19460"/>
          <a:stretch/>
        </p:blipFill>
        <p:spPr>
          <a:xfrm>
            <a:off x="806080" y="4388344"/>
            <a:ext cx="3467516" cy="2340000"/>
          </a:xfrm>
          <a:prstGeom prst="rect">
            <a:avLst/>
          </a:prstGeom>
        </p:spPr>
      </p:pic>
      <p:sp>
        <p:nvSpPr>
          <p:cNvPr id="9" name="TextovéPole 8"/>
          <p:cNvSpPr txBox="1"/>
          <p:nvPr/>
        </p:nvSpPr>
        <p:spPr>
          <a:xfrm>
            <a:off x="2199680" y="3882882"/>
            <a:ext cx="340158" cy="461665"/>
          </a:xfrm>
          <a:prstGeom prst="rect">
            <a:avLst/>
          </a:prstGeom>
          <a:noFill/>
        </p:spPr>
        <p:txBody>
          <a:bodyPr wrap="none" rtlCol="0">
            <a:spAutoFit/>
          </a:bodyPr>
          <a:lstStyle/>
          <a:p>
            <a:r>
              <a:rPr lang="cs-CZ" sz="2400" dirty="0" smtClean="0"/>
              <a:t>1</a:t>
            </a:r>
            <a:endParaRPr lang="cs-CZ" sz="2400" dirty="0"/>
          </a:p>
        </p:txBody>
      </p:sp>
      <p:sp>
        <p:nvSpPr>
          <p:cNvPr id="10" name="TextovéPole 9"/>
          <p:cNvSpPr txBox="1"/>
          <p:nvPr/>
        </p:nvSpPr>
        <p:spPr>
          <a:xfrm>
            <a:off x="7031035" y="3882881"/>
            <a:ext cx="340158" cy="461665"/>
          </a:xfrm>
          <a:prstGeom prst="rect">
            <a:avLst/>
          </a:prstGeom>
          <a:noFill/>
        </p:spPr>
        <p:txBody>
          <a:bodyPr wrap="none" rtlCol="0">
            <a:spAutoFit/>
          </a:bodyPr>
          <a:lstStyle/>
          <a:p>
            <a:r>
              <a:rPr lang="cs-CZ" sz="2400" dirty="0" smtClean="0"/>
              <a:t>2</a:t>
            </a:r>
            <a:endParaRPr lang="cs-CZ" sz="2400" dirty="0"/>
          </a:p>
        </p:txBody>
      </p:sp>
      <p:sp>
        <p:nvSpPr>
          <p:cNvPr id="11" name="TextovéPole 10"/>
          <p:cNvSpPr txBox="1"/>
          <p:nvPr/>
        </p:nvSpPr>
        <p:spPr>
          <a:xfrm>
            <a:off x="2174775" y="6886271"/>
            <a:ext cx="340158" cy="461665"/>
          </a:xfrm>
          <a:prstGeom prst="rect">
            <a:avLst/>
          </a:prstGeom>
          <a:noFill/>
        </p:spPr>
        <p:txBody>
          <a:bodyPr wrap="none" rtlCol="0">
            <a:spAutoFit/>
          </a:bodyPr>
          <a:lstStyle/>
          <a:p>
            <a:r>
              <a:rPr lang="cs-CZ" sz="2400" dirty="0" smtClean="0"/>
              <a:t>3</a:t>
            </a:r>
            <a:endParaRPr lang="cs-CZ" sz="2400" dirty="0"/>
          </a:p>
        </p:txBody>
      </p:sp>
      <p:sp>
        <p:nvSpPr>
          <p:cNvPr id="12" name="TextovéPole 11"/>
          <p:cNvSpPr txBox="1"/>
          <p:nvPr/>
        </p:nvSpPr>
        <p:spPr>
          <a:xfrm>
            <a:off x="7012512" y="6904517"/>
            <a:ext cx="340158" cy="461665"/>
          </a:xfrm>
          <a:prstGeom prst="rect">
            <a:avLst/>
          </a:prstGeom>
          <a:noFill/>
        </p:spPr>
        <p:txBody>
          <a:bodyPr wrap="none" rtlCol="0">
            <a:spAutoFit/>
          </a:bodyPr>
          <a:lstStyle/>
          <a:p>
            <a:r>
              <a:rPr lang="cs-CZ" sz="2400" dirty="0" smtClean="0"/>
              <a:t>4</a:t>
            </a:r>
            <a:endParaRPr lang="cs-CZ" sz="2400" dirty="0"/>
          </a:p>
        </p:txBody>
      </p:sp>
    </p:spTree>
    <p:extLst>
      <p:ext uri="{BB962C8B-B14F-4D97-AF65-F5344CB8AC3E}">
        <p14:creationId xmlns:p14="http://schemas.microsoft.com/office/powerpoint/2010/main" val="15238935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rázek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5412" y="2729880"/>
            <a:ext cx="3840000" cy="2160000"/>
          </a:xfrm>
          <a:prstGeom prst="rect">
            <a:avLst/>
          </a:prstGeom>
        </p:spPr>
      </p:pic>
      <p:pic>
        <p:nvPicPr>
          <p:cNvPr id="8" name="Obrázek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3776" y="5106144"/>
            <a:ext cx="3840000" cy="2160000"/>
          </a:xfrm>
          <a:prstGeom prst="rect">
            <a:avLst/>
          </a:prstGeom>
        </p:spPr>
      </p:pic>
      <p:pic>
        <p:nvPicPr>
          <p:cNvPr id="9" name="Obrázek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52008" y="353616"/>
            <a:ext cx="3840000" cy="2160000"/>
          </a:xfrm>
          <a:prstGeom prst="rect">
            <a:avLst/>
          </a:prstGeom>
        </p:spPr>
      </p:pic>
      <p:pic>
        <p:nvPicPr>
          <p:cNvPr id="12" name="Obrázek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3536" y="353616"/>
            <a:ext cx="3840000" cy="2160000"/>
          </a:xfrm>
          <a:prstGeom prst="rect">
            <a:avLst/>
          </a:prstGeom>
        </p:spPr>
      </p:pic>
      <p:pic>
        <p:nvPicPr>
          <p:cNvPr id="13" name="Obrázek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52008" y="2729880"/>
            <a:ext cx="3840000" cy="2160000"/>
          </a:xfrm>
          <a:prstGeom prst="rect">
            <a:avLst/>
          </a:prstGeom>
        </p:spPr>
      </p:pic>
      <p:sp>
        <p:nvSpPr>
          <p:cNvPr id="14" name="TextovéPole 13"/>
          <p:cNvSpPr txBox="1"/>
          <p:nvPr/>
        </p:nvSpPr>
        <p:spPr>
          <a:xfrm>
            <a:off x="521324" y="353819"/>
            <a:ext cx="340158" cy="461665"/>
          </a:xfrm>
          <a:prstGeom prst="rect">
            <a:avLst/>
          </a:prstGeom>
          <a:noFill/>
        </p:spPr>
        <p:txBody>
          <a:bodyPr wrap="none" rtlCol="0">
            <a:spAutoFit/>
          </a:bodyPr>
          <a:lstStyle/>
          <a:p>
            <a:r>
              <a:rPr lang="cs-CZ" sz="2400" dirty="0" smtClean="0"/>
              <a:t>5</a:t>
            </a:r>
            <a:endParaRPr lang="cs-CZ" sz="2400" dirty="0"/>
          </a:p>
        </p:txBody>
      </p:sp>
      <p:sp>
        <p:nvSpPr>
          <p:cNvPr id="15" name="TextovéPole 14"/>
          <p:cNvSpPr txBox="1"/>
          <p:nvPr/>
        </p:nvSpPr>
        <p:spPr>
          <a:xfrm>
            <a:off x="9149852" y="353616"/>
            <a:ext cx="340158" cy="461665"/>
          </a:xfrm>
          <a:prstGeom prst="rect">
            <a:avLst/>
          </a:prstGeom>
          <a:noFill/>
        </p:spPr>
        <p:txBody>
          <a:bodyPr wrap="none" rtlCol="0">
            <a:spAutoFit/>
          </a:bodyPr>
          <a:lstStyle/>
          <a:p>
            <a:r>
              <a:rPr lang="cs-CZ" sz="2400" dirty="0" smtClean="0"/>
              <a:t>6</a:t>
            </a:r>
            <a:endParaRPr lang="cs-CZ" sz="2400" dirty="0"/>
          </a:p>
        </p:txBody>
      </p:sp>
      <p:sp>
        <p:nvSpPr>
          <p:cNvPr id="16" name="TextovéPole 15"/>
          <p:cNvSpPr txBox="1"/>
          <p:nvPr/>
        </p:nvSpPr>
        <p:spPr>
          <a:xfrm>
            <a:off x="540560" y="2737746"/>
            <a:ext cx="340158" cy="461665"/>
          </a:xfrm>
          <a:prstGeom prst="rect">
            <a:avLst/>
          </a:prstGeom>
          <a:noFill/>
        </p:spPr>
        <p:txBody>
          <a:bodyPr wrap="none" rtlCol="0">
            <a:spAutoFit/>
          </a:bodyPr>
          <a:lstStyle/>
          <a:p>
            <a:r>
              <a:rPr lang="cs-CZ" sz="2400" dirty="0" smtClean="0"/>
              <a:t>7</a:t>
            </a:r>
            <a:endParaRPr lang="cs-CZ" sz="2400" dirty="0"/>
          </a:p>
        </p:txBody>
      </p:sp>
      <p:sp>
        <p:nvSpPr>
          <p:cNvPr id="17" name="TextovéPole 16"/>
          <p:cNvSpPr txBox="1"/>
          <p:nvPr/>
        </p:nvSpPr>
        <p:spPr>
          <a:xfrm>
            <a:off x="9149852" y="2750542"/>
            <a:ext cx="340158" cy="461665"/>
          </a:xfrm>
          <a:prstGeom prst="rect">
            <a:avLst/>
          </a:prstGeom>
          <a:noFill/>
        </p:spPr>
        <p:txBody>
          <a:bodyPr wrap="none" rtlCol="0">
            <a:spAutoFit/>
          </a:bodyPr>
          <a:lstStyle/>
          <a:p>
            <a:r>
              <a:rPr lang="cs-CZ" sz="2400" dirty="0" smtClean="0"/>
              <a:t>8</a:t>
            </a:r>
            <a:endParaRPr lang="cs-CZ" sz="2400" dirty="0"/>
          </a:p>
        </p:txBody>
      </p:sp>
      <p:sp>
        <p:nvSpPr>
          <p:cNvPr id="18" name="TextovéPole 17"/>
          <p:cNvSpPr txBox="1"/>
          <p:nvPr/>
        </p:nvSpPr>
        <p:spPr>
          <a:xfrm>
            <a:off x="2592485" y="5136291"/>
            <a:ext cx="340158" cy="461665"/>
          </a:xfrm>
          <a:prstGeom prst="rect">
            <a:avLst/>
          </a:prstGeom>
          <a:noFill/>
        </p:spPr>
        <p:txBody>
          <a:bodyPr wrap="none" rtlCol="0">
            <a:spAutoFit/>
          </a:bodyPr>
          <a:lstStyle/>
          <a:p>
            <a:r>
              <a:rPr lang="cs-CZ" sz="2400" dirty="0" smtClean="0"/>
              <a:t>9</a:t>
            </a:r>
            <a:endParaRPr lang="cs-CZ" sz="2400" dirty="0"/>
          </a:p>
        </p:txBody>
      </p:sp>
    </p:spTree>
    <p:extLst>
      <p:ext uri="{BB962C8B-B14F-4D97-AF65-F5344CB8AC3E}">
        <p14:creationId xmlns:p14="http://schemas.microsoft.com/office/powerpoint/2010/main" val="34876775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lgn="ctr">
              <a:buNone/>
            </a:pPr>
            <a:r>
              <a:rPr lang="cs-CZ" dirty="0" smtClean="0"/>
              <a:t>Úkol</a:t>
            </a:r>
            <a:endParaRPr lang="cs-CZ" dirty="0"/>
          </a:p>
        </p:txBody>
      </p:sp>
      <p:sp>
        <p:nvSpPr>
          <p:cNvPr id="3" name="Zástupný symbol pro obsah 2"/>
          <p:cNvSpPr>
            <a:spLocks noGrp="1"/>
          </p:cNvSpPr>
          <p:nvPr>
            <p:ph idx="1"/>
          </p:nvPr>
        </p:nvSpPr>
        <p:spPr/>
        <p:txBody>
          <a:bodyPr/>
          <a:lstStyle/>
          <a:p>
            <a:pPr marL="108000" indent="0">
              <a:lnSpc>
                <a:spcPct val="150000"/>
              </a:lnSpc>
              <a:buNone/>
            </a:pPr>
            <a:r>
              <a:rPr lang="cs-CZ" dirty="0" smtClean="0"/>
              <a:t>a) Pojmenuj gymnastická nářadí na fotografiích.</a:t>
            </a:r>
          </a:p>
          <a:p>
            <a:pPr marL="108000" indent="0">
              <a:lnSpc>
                <a:spcPct val="150000"/>
              </a:lnSpc>
              <a:buNone/>
            </a:pPr>
            <a:r>
              <a:rPr lang="cs-CZ" dirty="0" smtClean="0"/>
              <a:t>b) Vyjmenuj, na kterých nářadích cvičí při gymnastických soutěžích ženy a na kterých muži.</a:t>
            </a:r>
          </a:p>
          <a:p>
            <a:pPr marL="108000" indent="0">
              <a:lnSpc>
                <a:spcPct val="150000"/>
              </a:lnSpc>
              <a:buNone/>
            </a:pPr>
            <a:r>
              <a:rPr lang="cs-CZ" dirty="0" smtClean="0"/>
              <a:t>c) Kteří čeští / českoslovenští sportovci získali zlatou olympijskou medaili a v jaké disciplíně </a:t>
            </a:r>
            <a:r>
              <a:rPr lang="cs-CZ" smtClean="0"/>
              <a:t>a kdy?</a:t>
            </a:r>
            <a:endParaRPr lang="cs-CZ" dirty="0" smtClean="0"/>
          </a:p>
          <a:p>
            <a:pPr marL="108000" indent="0">
              <a:lnSpc>
                <a:spcPct val="150000"/>
              </a:lnSpc>
              <a:buNone/>
            </a:pPr>
            <a:endParaRPr lang="cs-CZ" dirty="0"/>
          </a:p>
        </p:txBody>
      </p:sp>
    </p:spTree>
    <p:extLst>
      <p:ext uri="{BB962C8B-B14F-4D97-AF65-F5344CB8AC3E}">
        <p14:creationId xmlns:p14="http://schemas.microsoft.com/office/powerpoint/2010/main" val="17229822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lgn="ctr">
              <a:buNone/>
            </a:pPr>
            <a:r>
              <a:rPr lang="cs-CZ" dirty="0" smtClean="0"/>
              <a:t>Správné odpovědi</a:t>
            </a:r>
            <a:endParaRPr lang="cs-CZ" dirty="0"/>
          </a:p>
        </p:txBody>
      </p:sp>
      <p:sp>
        <p:nvSpPr>
          <p:cNvPr id="3" name="Zástupný symbol pro obsah 2"/>
          <p:cNvSpPr>
            <a:spLocks noGrp="1"/>
          </p:cNvSpPr>
          <p:nvPr>
            <p:ph idx="1"/>
          </p:nvPr>
        </p:nvSpPr>
        <p:spPr>
          <a:xfrm>
            <a:off x="255464" y="1289720"/>
            <a:ext cx="9721080" cy="5760640"/>
          </a:xfrm>
        </p:spPr>
        <p:txBody>
          <a:bodyPr/>
          <a:lstStyle/>
          <a:p>
            <a:pPr marL="108000" indent="0">
              <a:buNone/>
            </a:pPr>
            <a:r>
              <a:rPr lang="cs-CZ" sz="2800" b="1" dirty="0" smtClean="0"/>
              <a:t>Sestava prostná </a:t>
            </a:r>
            <a:r>
              <a:rPr lang="cs-CZ" sz="2800" dirty="0" smtClean="0"/>
              <a:t>– stoj na rukou do kotoulu, kotoul vpřed do sedu roznožného, stoj na lopatkách, nůžky, čertík, obrat vlevo, přemet stranou, půlobrat vlevo, kotoul vzad do stoje rozkročného, kotoul vzad do dřepu, výskok </a:t>
            </a:r>
          </a:p>
          <a:p>
            <a:pPr marL="108000" indent="0">
              <a:buNone/>
            </a:pPr>
            <a:r>
              <a:rPr lang="cs-CZ" sz="2800" dirty="0" smtClean="0"/>
              <a:t>a) 1 – hrazda, 2 –bedna, 3 – trampolínka, 4 – kladina, 5 – prostná, 6 – kruhy, 7 – bradla, 8 – šplh, 9 - koza</a:t>
            </a:r>
          </a:p>
          <a:p>
            <a:pPr marL="108000" indent="0">
              <a:buNone/>
            </a:pPr>
            <a:r>
              <a:rPr lang="cs-CZ" sz="2800" dirty="0" smtClean="0"/>
              <a:t>b) 	ženy – prostná, přeskok, bradla, kladina</a:t>
            </a:r>
          </a:p>
          <a:p>
            <a:pPr marL="108000" indent="0">
              <a:buNone/>
            </a:pPr>
            <a:r>
              <a:rPr lang="cs-CZ" sz="2800" dirty="0"/>
              <a:t>	</a:t>
            </a:r>
            <a:r>
              <a:rPr lang="cs-CZ" sz="2800" dirty="0" smtClean="0"/>
              <a:t>muži – prostná, přeskok, bradla, kruhy, hrazda, kůň na šíř</a:t>
            </a:r>
          </a:p>
          <a:p>
            <a:pPr marL="108000" indent="0">
              <a:buNone/>
            </a:pPr>
            <a:r>
              <a:rPr lang="cs-CZ" sz="2800" dirty="0" smtClean="0"/>
              <a:t>c) Šupčík – šplh 1924, Vácha – bradla 1928, Hudec – kruhy 1936, Bosáková – kladina 1960, Čáslavská – víceboj, přeskok, kladina 1964, víceboj, bradla, prostná, přeskok 1968</a:t>
            </a:r>
            <a:endParaRPr lang="cs-CZ" sz="2800" dirty="0"/>
          </a:p>
        </p:txBody>
      </p:sp>
    </p:spTree>
    <p:extLst>
      <p:ext uri="{BB962C8B-B14F-4D97-AF65-F5344CB8AC3E}">
        <p14:creationId xmlns:p14="http://schemas.microsoft.com/office/powerpoint/2010/main" val="32950455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olný tvar 1"/>
          <p:cNvSpPr/>
          <p:nvPr/>
        </p:nvSpPr>
        <p:spPr>
          <a:xfrm>
            <a:off x="2928959" y="5535360"/>
            <a:ext cx="4343040" cy="1561680"/>
          </a:xfrm>
          <a:custGeom>
            <a:avLst/>
            <a:gdLst>
              <a:gd name="f0" fmla="val 0"/>
              <a:gd name="f1" fmla="val 1562100"/>
              <a:gd name="f2" fmla="val 4342130"/>
            </a:gdLst>
            <a:ahLst/>
            <a:cxnLst>
              <a:cxn ang="3cd4">
                <a:pos x="hc" y="t"/>
              </a:cxn>
              <a:cxn ang="0">
                <a:pos x="r" y="vc"/>
              </a:cxn>
              <a:cxn ang="cd4">
                <a:pos x="hc" y="b"/>
              </a:cxn>
              <a:cxn ang="cd2">
                <a:pos x="l" y="vc"/>
              </a:cxn>
            </a:cxnLst>
            <a:rect l="l" t="t" r="r" b="b"/>
            <a:pathLst>
              <a:path w="4342131" h="1562101">
                <a:moveTo>
                  <a:pt x="f0" y="f1"/>
                </a:moveTo>
                <a:lnTo>
                  <a:pt x="f0" y="f0"/>
                </a:lnTo>
                <a:lnTo>
                  <a:pt x="f2" y="f0"/>
                </a:lnTo>
                <a:lnTo>
                  <a:pt x="f2" y="f1"/>
                </a:lnTo>
                <a:close/>
              </a:path>
            </a:pathLst>
          </a:custGeom>
          <a:solidFill>
            <a:schemeClr val="accent3">
              <a:lumMod val="60000"/>
              <a:lumOff val="40000"/>
            </a:schemeClr>
          </a:solidFill>
          <a:ln w="12600">
            <a:solidFill>
              <a:srgbClr val="000000"/>
            </a:solidFill>
            <a:prstDash val="solid"/>
            <a:round/>
          </a:ln>
        </p:spPr>
        <p:txBody>
          <a:bodyPr vert="horz" wrap="square" lIns="90000" tIns="45000" rIns="90000" bIns="45000" anchor="ctr" anchorCtr="1" compatLnSpc="0"/>
          <a:lstStyle/>
          <a:p>
            <a:pPr marL="0" marR="0" lvl="0" indent="0" algn="ctr" rtl="0" hangingPunct="0">
              <a:lnSpc>
                <a:spcPct val="100000"/>
              </a:lnSpc>
              <a:spcBef>
                <a:spcPts val="0"/>
              </a:spcBef>
              <a:spcAft>
                <a:spcPts val="0"/>
              </a:spcAft>
              <a:buNone/>
              <a:tabLst/>
            </a:pPr>
            <a:endParaRPr lang="cs-CZ" sz="1800" b="0" i="0" u="none" strike="noStrike" kern="1200" spc="0" baseline="0">
              <a:ln>
                <a:noFill/>
              </a:ln>
              <a:latin typeface="Arial" pitchFamily="18"/>
              <a:ea typeface="Microsoft YaHei" pitchFamily="2"/>
              <a:cs typeface="Mangal" pitchFamily="2"/>
            </a:endParaRPr>
          </a:p>
        </p:txBody>
      </p:sp>
      <p:sp>
        <p:nvSpPr>
          <p:cNvPr id="3" name="TextovéPole 2"/>
          <p:cNvSpPr/>
          <p:nvPr/>
        </p:nvSpPr>
        <p:spPr>
          <a:xfrm>
            <a:off x="3096000" y="5832000"/>
            <a:ext cx="3962160" cy="82044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marL="0" marR="0" lvl="0" indent="0" algn="ctr" rtl="0" hangingPunct="1">
              <a:lnSpc>
                <a:spcPct val="100000"/>
              </a:lnSpc>
              <a:spcBef>
                <a:spcPts val="0"/>
              </a:spcBef>
              <a:spcAft>
                <a:spcPts val="0"/>
              </a:spcAft>
              <a:buNone/>
              <a:tabLst/>
            </a:pPr>
            <a:r>
              <a:rPr lang="cs-CZ" sz="1200" b="0" i="0" u="none" strike="noStrike" kern="1200" spc="0" baseline="0" dirty="0">
                <a:ln>
                  <a:noFill/>
                </a:ln>
                <a:solidFill>
                  <a:srgbClr val="000000"/>
                </a:solidFill>
                <a:latin typeface="Arial - 16" pitchFamily="18"/>
                <a:ea typeface="Microsoft YaHei" pitchFamily="2"/>
                <a:cs typeface="Mangal" pitchFamily="2"/>
              </a:rPr>
              <a:t>Autor: Mgr. </a:t>
            </a:r>
            <a:r>
              <a:rPr lang="cs-CZ" sz="1200" b="0" i="0" u="none" strike="noStrike" kern="1200" spc="0" baseline="0" dirty="0" smtClean="0">
                <a:ln>
                  <a:noFill/>
                </a:ln>
                <a:solidFill>
                  <a:srgbClr val="000000"/>
                </a:solidFill>
                <a:latin typeface="Arial - 16" pitchFamily="18"/>
                <a:ea typeface="Microsoft YaHei" pitchFamily="2"/>
                <a:cs typeface="Mangal" pitchFamily="2"/>
              </a:rPr>
              <a:t>Libuše </a:t>
            </a:r>
            <a:r>
              <a:rPr lang="cs-CZ" sz="1200" b="0" i="0" u="none" strike="noStrike" kern="1200" spc="0" baseline="0" dirty="0" err="1" smtClean="0">
                <a:ln>
                  <a:noFill/>
                </a:ln>
                <a:solidFill>
                  <a:srgbClr val="000000"/>
                </a:solidFill>
                <a:latin typeface="Arial - 16" pitchFamily="18"/>
                <a:ea typeface="Microsoft YaHei" pitchFamily="2"/>
                <a:cs typeface="Mangal" pitchFamily="2"/>
              </a:rPr>
              <a:t>Szutáková</a:t>
            </a:r>
            <a:endParaRPr lang="cs-CZ" sz="1200" b="0" i="0" u="none" strike="noStrike" kern="1200" spc="0" baseline="0" dirty="0">
              <a:ln>
                <a:noFill/>
              </a:ln>
              <a:solidFill>
                <a:srgbClr val="000000"/>
              </a:solidFill>
              <a:latin typeface="Arial - 16" pitchFamily="18"/>
              <a:ea typeface="Microsoft YaHei" pitchFamily="2"/>
              <a:cs typeface="Mangal" pitchFamily="2"/>
            </a:endParaRPr>
          </a:p>
          <a:p>
            <a:pPr marL="0" marR="0" lvl="0" indent="0" algn="ctr" rtl="0" hangingPunct="1">
              <a:lnSpc>
                <a:spcPct val="100000"/>
              </a:lnSpc>
              <a:spcBef>
                <a:spcPts val="0"/>
              </a:spcBef>
              <a:spcAft>
                <a:spcPts val="0"/>
              </a:spcAft>
              <a:buNone/>
              <a:tabLst/>
            </a:pPr>
            <a:r>
              <a:rPr lang="cs-CZ" sz="1200" b="0" i="0" u="none" strike="noStrike" kern="1200" spc="0" baseline="0" dirty="0">
                <a:ln>
                  <a:noFill/>
                </a:ln>
                <a:solidFill>
                  <a:srgbClr val="000000"/>
                </a:solidFill>
                <a:latin typeface="Arial - 16" pitchFamily="18"/>
                <a:ea typeface="Microsoft YaHei" pitchFamily="2"/>
                <a:cs typeface="Mangal" pitchFamily="2"/>
              </a:rPr>
              <a:t>Gymnázium Pierra de </a:t>
            </a:r>
            <a:r>
              <a:rPr lang="cs-CZ" sz="1200" b="0" i="0" u="none" strike="noStrike" kern="1200" spc="0" baseline="0" dirty="0" err="1">
                <a:ln>
                  <a:noFill/>
                </a:ln>
                <a:solidFill>
                  <a:srgbClr val="000000"/>
                </a:solidFill>
                <a:latin typeface="Arial - 16" pitchFamily="18"/>
                <a:ea typeface="Microsoft YaHei" pitchFamily="2"/>
                <a:cs typeface="Mangal" pitchFamily="2"/>
              </a:rPr>
              <a:t>Coubertina</a:t>
            </a:r>
            <a:r>
              <a:rPr lang="cs-CZ" sz="1200" b="0" i="0" u="none" strike="noStrike" kern="1200" spc="0" baseline="0" dirty="0">
                <a:ln>
                  <a:noFill/>
                </a:ln>
                <a:solidFill>
                  <a:srgbClr val="000000"/>
                </a:solidFill>
                <a:latin typeface="Arial - 16" pitchFamily="18"/>
                <a:ea typeface="Microsoft YaHei" pitchFamily="2"/>
                <a:cs typeface="Mangal" pitchFamily="2"/>
              </a:rPr>
              <a:t>, Tábor</a:t>
            </a:r>
          </a:p>
          <a:p>
            <a:pPr marL="0" marR="0" lvl="0" indent="0" algn="ctr" rtl="0" hangingPunct="1">
              <a:lnSpc>
                <a:spcPct val="100000"/>
              </a:lnSpc>
              <a:spcBef>
                <a:spcPts val="0"/>
              </a:spcBef>
              <a:spcAft>
                <a:spcPts val="0"/>
              </a:spcAft>
              <a:buNone/>
              <a:tabLst/>
            </a:pPr>
            <a:r>
              <a:rPr lang="cs-CZ" sz="1200" dirty="0" err="1" smtClean="0">
                <a:solidFill>
                  <a:srgbClr val="000000"/>
                </a:solidFill>
                <a:latin typeface="Arial - 16" pitchFamily="18"/>
                <a:ea typeface="Microsoft YaHei" pitchFamily="2"/>
                <a:cs typeface="Mangal" pitchFamily="2"/>
              </a:rPr>
              <a:t>szutakova</a:t>
            </a:r>
            <a:r>
              <a:rPr lang="cs-CZ" sz="1200" b="0" i="0" u="none" strike="noStrike" kern="1200" spc="0" baseline="0" dirty="0" err="1" smtClean="0">
                <a:ln>
                  <a:noFill/>
                </a:ln>
                <a:solidFill>
                  <a:srgbClr val="000000"/>
                </a:solidFill>
                <a:latin typeface="Arial - 16" pitchFamily="18"/>
                <a:ea typeface="Microsoft YaHei" pitchFamily="2"/>
                <a:cs typeface="Mangal" pitchFamily="2"/>
              </a:rPr>
              <a:t>@gymtacz</a:t>
            </a:r>
            <a:endParaRPr lang="cs-CZ" sz="1200" b="0" i="0" u="none" strike="noStrike" kern="1200" spc="0" baseline="0" dirty="0">
              <a:ln>
                <a:noFill/>
              </a:ln>
              <a:solidFill>
                <a:srgbClr val="000000"/>
              </a:solidFill>
              <a:latin typeface="Arial - 16" pitchFamily="18"/>
              <a:ea typeface="Microsoft YaHei" pitchFamily="2"/>
              <a:cs typeface="Mangal" pitchFamily="2"/>
            </a:endParaRPr>
          </a:p>
          <a:p>
            <a:pPr marL="0" marR="0" lvl="0" indent="0" algn="ctr" rtl="0" hangingPunct="1">
              <a:lnSpc>
                <a:spcPct val="100000"/>
              </a:lnSpc>
              <a:spcBef>
                <a:spcPts val="0"/>
              </a:spcBef>
              <a:spcAft>
                <a:spcPts val="0"/>
              </a:spcAft>
              <a:buNone/>
              <a:tabLst/>
            </a:pPr>
            <a:r>
              <a:rPr lang="cs-CZ" sz="1200" dirty="0" smtClean="0">
                <a:solidFill>
                  <a:srgbClr val="000000"/>
                </a:solidFill>
                <a:latin typeface="Arial - 16" pitchFamily="18"/>
                <a:ea typeface="Microsoft YaHei" pitchFamily="2"/>
                <a:cs typeface="Mangal" pitchFamily="2"/>
              </a:rPr>
              <a:t>listopad 2013</a:t>
            </a:r>
            <a:endParaRPr lang="cs-CZ" sz="1200" b="0" i="0" u="none" strike="noStrike" kern="1200" spc="0" baseline="0" dirty="0">
              <a:ln>
                <a:noFill/>
              </a:ln>
              <a:solidFill>
                <a:srgbClr val="000000"/>
              </a:solidFill>
              <a:latin typeface="Arial - 16" pitchFamily="18"/>
              <a:ea typeface="Microsoft YaHei" pitchFamily="2"/>
              <a:cs typeface="Mangal" pitchFamily="2"/>
            </a:endParaRPr>
          </a:p>
        </p:txBody>
      </p:sp>
      <p:sp>
        <p:nvSpPr>
          <p:cNvPr id="4" name="TextovéPole 3"/>
          <p:cNvSpPr/>
          <p:nvPr/>
        </p:nvSpPr>
        <p:spPr>
          <a:xfrm>
            <a:off x="2448000" y="4618080"/>
            <a:ext cx="5231880" cy="63792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marL="0" marR="0" lvl="0" indent="0" algn="ctr" rtl="0" hangingPunct="1">
              <a:lnSpc>
                <a:spcPct val="100000"/>
              </a:lnSpc>
              <a:spcBef>
                <a:spcPts val="0"/>
              </a:spcBef>
              <a:spcAft>
                <a:spcPts val="0"/>
              </a:spcAft>
              <a:buNone/>
              <a:tabLst/>
            </a:pPr>
            <a:r>
              <a:rPr lang="cs-CZ" sz="1200" b="0" i="0" u="none" strike="noStrike" kern="1200" spc="0" baseline="0" dirty="0">
                <a:ln>
                  <a:noFill/>
                </a:ln>
                <a:solidFill>
                  <a:srgbClr val="000000"/>
                </a:solidFill>
                <a:latin typeface="Arial - 16" pitchFamily="18"/>
                <a:ea typeface="Microsoft YaHei" pitchFamily="2"/>
                <a:cs typeface="Mangal" pitchFamily="2"/>
              </a:rPr>
              <a:t>Objekty, použité k vytvoření sešitu, jsou součástí SW Smart Notebook nebo pocházejí z veřejných knihoven obrázků (public </a:t>
            </a:r>
            <a:r>
              <a:rPr lang="cs-CZ" sz="1200" b="0" i="0" u="none" strike="noStrike" kern="1200" spc="0" baseline="0" dirty="0" err="1">
                <a:ln>
                  <a:noFill/>
                </a:ln>
                <a:solidFill>
                  <a:srgbClr val="000000"/>
                </a:solidFill>
                <a:latin typeface="Arial - 16" pitchFamily="18"/>
                <a:ea typeface="Microsoft YaHei" pitchFamily="2"/>
                <a:cs typeface="Mangal" pitchFamily="2"/>
              </a:rPr>
              <a:t>domain</a:t>
            </a:r>
            <a:r>
              <a:rPr lang="cs-CZ" sz="1200" b="0" i="0" u="none" strike="noStrike" kern="1200" spc="0" baseline="0" dirty="0">
                <a:ln>
                  <a:noFill/>
                </a:ln>
                <a:solidFill>
                  <a:srgbClr val="000000"/>
                </a:solidFill>
                <a:latin typeface="Arial - 16" pitchFamily="18"/>
                <a:ea typeface="Microsoft YaHei" pitchFamily="2"/>
                <a:cs typeface="Mangal" pitchFamily="2"/>
              </a:rPr>
              <a:t>) nebo jsou vlastní originální tvorbou autora.</a:t>
            </a:r>
          </a:p>
        </p:txBody>
      </p:sp>
      <p:sp>
        <p:nvSpPr>
          <p:cNvPr id="5" name="TextovéPole 4"/>
          <p:cNvSpPr/>
          <p:nvPr/>
        </p:nvSpPr>
        <p:spPr>
          <a:xfrm>
            <a:off x="228600" y="203040"/>
            <a:ext cx="4927320" cy="31860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marL="0" marR="0" lvl="0" indent="0" algn="l" rtl="0" hangingPunct="1">
              <a:lnSpc>
                <a:spcPct val="100000"/>
              </a:lnSpc>
              <a:spcBef>
                <a:spcPts val="0"/>
              </a:spcBef>
              <a:spcAft>
                <a:spcPts val="0"/>
              </a:spcAft>
              <a:buNone/>
              <a:tabLst/>
            </a:pPr>
            <a:r>
              <a:rPr lang="cs-CZ" sz="1500" b="1" i="0" u="none" strike="noStrike" kern="1200" spc="0" baseline="0">
                <a:ln>
                  <a:noFill/>
                </a:ln>
                <a:solidFill>
                  <a:srgbClr val="000000"/>
                </a:solidFill>
                <a:latin typeface="Arial - 20" pitchFamily="18"/>
                <a:ea typeface="Microsoft YaHei" pitchFamily="2"/>
                <a:cs typeface="Mangal" pitchFamily="2"/>
              </a:rPr>
              <a:t>Seznam použité literatury a pramenů:</a:t>
            </a:r>
          </a:p>
        </p:txBody>
      </p:sp>
      <p:sp>
        <p:nvSpPr>
          <p:cNvPr id="6" name="TextovéPole 5"/>
          <p:cNvSpPr/>
          <p:nvPr/>
        </p:nvSpPr>
        <p:spPr>
          <a:xfrm>
            <a:off x="903537" y="571680"/>
            <a:ext cx="8424936" cy="3031427"/>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5000" rIns="90000" bIns="45000" anchor="t" anchorCtr="1" compatLnSpc="0">
            <a:spAutoFit/>
          </a:bodyPr>
          <a:lstStyle/>
          <a:p>
            <a:pPr lvl="0"/>
            <a:r>
              <a:rPr lang="cs-CZ" sz="1200" i="1" dirty="0"/>
              <a:t>Wikipedie: Otevřená encyklopedie: Věra Čáslavská</a:t>
            </a:r>
            <a:r>
              <a:rPr lang="cs-CZ" sz="1200" dirty="0"/>
              <a:t> [online]. c2013 [citováno 2. 11. 2013]. Dostupný z WWW: &lt;</a:t>
            </a:r>
            <a:r>
              <a:rPr lang="cs-CZ" sz="1200" dirty="0">
                <a:hlinkClick r:id="rId3"/>
              </a:rPr>
              <a:t>http://cs.wikipedia.org/w/</a:t>
            </a:r>
            <a:r>
              <a:rPr lang="cs-CZ" sz="1200" dirty="0" err="1">
                <a:hlinkClick r:id="rId3"/>
              </a:rPr>
              <a:t>index.php?title</a:t>
            </a:r>
            <a:r>
              <a:rPr lang="cs-CZ" sz="1200" dirty="0">
                <a:hlinkClick r:id="rId3"/>
              </a:rPr>
              <a:t>=V%C4%9Bra_%C4%8C%C3%A1slavsk%C3%A1&amp;oldid=10831032</a:t>
            </a:r>
            <a:r>
              <a:rPr lang="cs-CZ" sz="1200" dirty="0"/>
              <a:t>&gt; </a:t>
            </a:r>
            <a:endParaRPr lang="cs-CZ" sz="1200" dirty="0" smtClean="0"/>
          </a:p>
          <a:p>
            <a:pPr lvl="0"/>
            <a:endParaRPr lang="cs-CZ" sz="1200" b="0" i="0" u="none" strike="noStrike" kern="1200" spc="0" baseline="0" dirty="0">
              <a:ln>
                <a:noFill/>
              </a:ln>
              <a:solidFill>
                <a:srgbClr val="000000"/>
              </a:solidFill>
              <a:latin typeface="Arial - 16" pitchFamily="18"/>
              <a:ea typeface="Microsoft YaHei" pitchFamily="2"/>
              <a:cs typeface="Mangal" pitchFamily="2"/>
            </a:endParaRPr>
          </a:p>
          <a:p>
            <a:pPr lvl="0"/>
            <a:r>
              <a:rPr lang="cs-CZ" sz="1200" i="1" dirty="0"/>
              <a:t>Wikipedie: Otevřená encyklopedie: Eva Bosáková</a:t>
            </a:r>
            <a:r>
              <a:rPr lang="cs-CZ" sz="1200" dirty="0"/>
              <a:t> [online]. c2013 [citováno 2. 11. 2013]. Dostupný z WWW: &lt;</a:t>
            </a:r>
            <a:r>
              <a:rPr lang="cs-CZ" sz="1200" dirty="0">
                <a:hlinkClick r:id="rId4"/>
              </a:rPr>
              <a:t>http://cs.wikipedia.org/w/</a:t>
            </a:r>
            <a:r>
              <a:rPr lang="cs-CZ" sz="1200" dirty="0" err="1">
                <a:hlinkClick r:id="rId4"/>
              </a:rPr>
              <a:t>index.php?title</a:t>
            </a:r>
            <a:r>
              <a:rPr lang="cs-CZ" sz="1200" dirty="0">
                <a:hlinkClick r:id="rId4"/>
              </a:rPr>
              <a:t>=Eva_Bos%C3%A1kov%C3%A1&amp;oldid=10867517</a:t>
            </a:r>
            <a:r>
              <a:rPr lang="cs-CZ" sz="1200" dirty="0"/>
              <a:t>&gt; </a:t>
            </a:r>
            <a:endParaRPr lang="cs-CZ" sz="1200" dirty="0" smtClean="0"/>
          </a:p>
          <a:p>
            <a:pPr lvl="0"/>
            <a:endParaRPr lang="cs-CZ" sz="1200" b="0" i="0" u="none" strike="noStrike" kern="1200" spc="0" baseline="0" dirty="0">
              <a:ln>
                <a:noFill/>
              </a:ln>
              <a:solidFill>
                <a:srgbClr val="000000"/>
              </a:solidFill>
              <a:latin typeface="Arial - 16" pitchFamily="18"/>
              <a:ea typeface="Microsoft YaHei" pitchFamily="2"/>
              <a:cs typeface="Mangal" pitchFamily="2"/>
            </a:endParaRPr>
          </a:p>
          <a:p>
            <a:pPr lvl="0"/>
            <a:r>
              <a:rPr lang="cs-CZ" sz="1200" i="1" dirty="0"/>
              <a:t>Wikipedie: Otevřená encyklopedie: Alois Hudec</a:t>
            </a:r>
            <a:r>
              <a:rPr lang="cs-CZ" sz="1200" dirty="0"/>
              <a:t> [online]. c2013 [citováno 2. 11. 2013]. Dostupný z WWW: </a:t>
            </a:r>
            <a:r>
              <a:rPr lang="cs-CZ" sz="1200" dirty="0" smtClean="0">
                <a:hlinkClick r:id="rId5"/>
              </a:rPr>
              <a:t>http</a:t>
            </a:r>
            <a:r>
              <a:rPr lang="cs-CZ" sz="1200" dirty="0">
                <a:hlinkClick r:id="rId5"/>
              </a:rPr>
              <a:t>://</a:t>
            </a:r>
            <a:r>
              <a:rPr lang="cs-CZ" sz="1200" dirty="0" smtClean="0">
                <a:hlinkClick r:id="rId5"/>
              </a:rPr>
              <a:t>cs.wikipedia.org/w/index.php?title=Alois_Hudec&amp;oldid=10324495</a:t>
            </a:r>
            <a:endParaRPr lang="cs-CZ" sz="1200" dirty="0" smtClean="0"/>
          </a:p>
          <a:p>
            <a:pPr lvl="0"/>
            <a:endParaRPr lang="cs-CZ" sz="1200" b="0" i="0" u="none" strike="noStrike" kern="1200" spc="0" baseline="0" dirty="0" smtClean="0">
              <a:ln>
                <a:noFill/>
              </a:ln>
              <a:solidFill>
                <a:srgbClr val="000000"/>
              </a:solidFill>
              <a:latin typeface="Arial - 16" pitchFamily="18"/>
              <a:ea typeface="Microsoft YaHei" pitchFamily="2"/>
              <a:cs typeface="Mangal" pitchFamily="2"/>
            </a:endParaRPr>
          </a:p>
          <a:p>
            <a:pPr lvl="0"/>
            <a:r>
              <a:rPr lang="cs-CZ" sz="1200" i="1" dirty="0"/>
              <a:t>Wikipedie: Otevřená encyklopedie: Ladislav Vácha</a:t>
            </a:r>
            <a:r>
              <a:rPr lang="cs-CZ" sz="1200" dirty="0"/>
              <a:t> [online]. c2013 [citováno 2. 11. 2013]. Dostupný z WWW: &lt;</a:t>
            </a:r>
            <a:r>
              <a:rPr lang="cs-CZ" sz="1200" dirty="0">
                <a:hlinkClick r:id="rId6"/>
              </a:rPr>
              <a:t>http://cs.wikipedia.org/w/</a:t>
            </a:r>
            <a:r>
              <a:rPr lang="cs-CZ" sz="1200" dirty="0" err="1">
                <a:hlinkClick r:id="rId6"/>
              </a:rPr>
              <a:t>index.php?title</a:t>
            </a:r>
            <a:r>
              <a:rPr lang="cs-CZ" sz="1200" dirty="0">
                <a:hlinkClick r:id="rId6"/>
              </a:rPr>
              <a:t>=Ladislav_V%C3%A1cha&amp;oldid=10594410</a:t>
            </a:r>
            <a:r>
              <a:rPr lang="cs-CZ" sz="1200" dirty="0"/>
              <a:t>&gt; </a:t>
            </a:r>
            <a:endParaRPr lang="cs-CZ" sz="1200" dirty="0" smtClean="0"/>
          </a:p>
          <a:p>
            <a:pPr lvl="0"/>
            <a:endParaRPr lang="cs-CZ" sz="1200" b="0" i="0" u="none" strike="noStrike" kern="1200" spc="0" baseline="0" dirty="0">
              <a:ln>
                <a:noFill/>
              </a:ln>
              <a:solidFill>
                <a:srgbClr val="000000"/>
              </a:solidFill>
              <a:latin typeface="Arial - 16" pitchFamily="18"/>
              <a:ea typeface="Microsoft YaHei" pitchFamily="2"/>
              <a:cs typeface="Mangal" pitchFamily="2"/>
            </a:endParaRPr>
          </a:p>
          <a:p>
            <a:pPr lvl="0"/>
            <a:r>
              <a:rPr lang="cs-CZ" sz="1200" i="1" dirty="0"/>
              <a:t>Wikipedie: Otevřená encyklopedie: Bedřich Šupčík</a:t>
            </a:r>
            <a:r>
              <a:rPr lang="cs-CZ" sz="1200" dirty="0"/>
              <a:t> [online]. c2013 [citováno 2. 11. 2013]. Dostupný z WWW: &lt;</a:t>
            </a:r>
            <a:r>
              <a:rPr lang="cs-CZ" sz="1200" dirty="0">
                <a:hlinkClick r:id="rId7"/>
              </a:rPr>
              <a:t>http://cs.wikipedia.org/w/</a:t>
            </a:r>
            <a:r>
              <a:rPr lang="cs-CZ" sz="1200" dirty="0" err="1">
                <a:hlinkClick r:id="rId7"/>
              </a:rPr>
              <a:t>index.php?title</a:t>
            </a:r>
            <a:r>
              <a:rPr lang="cs-CZ" sz="1200" dirty="0">
                <a:hlinkClick r:id="rId7"/>
              </a:rPr>
              <a:t>=Bed%C5%99ich_%C5%A0up%C4%8D%C3%ADk&amp;oldid=9926507</a:t>
            </a:r>
            <a:r>
              <a:rPr lang="cs-CZ" sz="1200" dirty="0"/>
              <a:t>&gt; </a:t>
            </a:r>
            <a:endParaRPr lang="cs-CZ" sz="1200" dirty="0" smtClean="0"/>
          </a:p>
          <a:p>
            <a:pPr lvl="0"/>
            <a:endParaRPr lang="cs-CZ" sz="1200" b="0" i="0" u="none" strike="noStrike" kern="1200" spc="0" baseline="0" dirty="0">
              <a:ln>
                <a:noFill/>
              </a:ln>
              <a:solidFill>
                <a:srgbClr val="000000"/>
              </a:solidFill>
              <a:latin typeface="Arial - 16" pitchFamily="18"/>
              <a:ea typeface="Microsoft YaHei" pitchFamily="2"/>
              <a:cs typeface="Mangal" pitchFamily="2"/>
            </a:endParaRPr>
          </a:p>
          <a:p>
            <a:pPr lvl="0"/>
            <a:r>
              <a:rPr lang="cs-CZ" sz="1200" dirty="0" smtClean="0">
                <a:solidFill>
                  <a:srgbClr val="000000"/>
                </a:solidFill>
                <a:latin typeface="Arial - 16" pitchFamily="18"/>
                <a:ea typeface="Microsoft YaHei" pitchFamily="2"/>
                <a:cs typeface="Mangal" pitchFamily="2"/>
              </a:rPr>
              <a:t>Fotodokumentace autora DUM</a:t>
            </a:r>
            <a:endParaRPr lang="cs-CZ" sz="1200" b="0" i="0" u="none" strike="noStrike" kern="1200" spc="0" baseline="0" dirty="0">
              <a:ln>
                <a:noFill/>
              </a:ln>
              <a:solidFill>
                <a:srgbClr val="000000"/>
              </a:solidFill>
              <a:latin typeface="Arial - 16" pitchFamily="18"/>
              <a:ea typeface="Microsoft YaHei" pitchFamily="2"/>
              <a:cs typeface="Mangal" pitchFamily="2"/>
            </a:endParaRPr>
          </a:p>
        </p:txBody>
      </p:sp>
    </p:spTree>
    <p:extLst>
      <p:ext uri="{BB962C8B-B14F-4D97-AF65-F5344CB8AC3E}">
        <p14:creationId xmlns:p14="http://schemas.microsoft.com/office/powerpoint/2010/main" val="36248755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Výchozí">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iv systému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otiv systému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7056</TotalTime>
  <Words>348</Words>
  <Application>Microsoft Office PowerPoint</Application>
  <PresentationFormat>Vlastní</PresentationFormat>
  <Paragraphs>65</Paragraphs>
  <Slides>8</Slides>
  <Notes>3</Notes>
  <HiddenSlides>0</HiddenSlides>
  <MMClips>1</MMClips>
  <ScaleCrop>false</ScaleCrop>
  <HeadingPairs>
    <vt:vector size="4" baseType="variant">
      <vt:variant>
        <vt:lpstr>Motiv</vt:lpstr>
      </vt:variant>
      <vt:variant>
        <vt:i4>1</vt:i4>
      </vt:variant>
      <vt:variant>
        <vt:lpstr>Nadpisy snímků</vt:lpstr>
      </vt:variant>
      <vt:variant>
        <vt:i4>8</vt:i4>
      </vt:variant>
    </vt:vector>
  </HeadingPairs>
  <TitlesOfParts>
    <vt:vector size="9" baseType="lpstr">
      <vt:lpstr>Výchozí</vt:lpstr>
      <vt:lpstr>Prezentace aplikace PowerPoint</vt:lpstr>
      <vt:lpstr>Sestava prostná</vt:lpstr>
      <vt:lpstr>Úkol </vt:lpstr>
      <vt:lpstr>Gymnastické nářadí</vt:lpstr>
      <vt:lpstr>Prezentace aplikace PowerPoint</vt:lpstr>
      <vt:lpstr>Úkol</vt:lpstr>
      <vt:lpstr>Správné odpovědi</vt:lpstr>
      <vt:lpstr>Prezentace aplikace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Prezentace aplikace PowerPoint</dc:title>
  <dc:creator>doma</dc:creator>
  <cp:lastModifiedBy>hchotovinska</cp:lastModifiedBy>
  <cp:revision>214</cp:revision>
  <cp:lastPrinted>2013-11-24T18:24:51Z</cp:lastPrinted>
  <dcterms:modified xsi:type="dcterms:W3CDTF">2014-06-10T13:13:42Z</dcterms:modified>
</cp:coreProperties>
</file>